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80" r:id="rId3"/>
    <p:sldId id="281" r:id="rId4"/>
    <p:sldId id="266" r:id="rId5"/>
    <p:sldId id="262" r:id="rId6"/>
    <p:sldId id="263" r:id="rId7"/>
    <p:sldId id="264" r:id="rId8"/>
    <p:sldId id="259" r:id="rId9"/>
    <p:sldId id="260" r:id="rId10"/>
    <p:sldId id="258" r:id="rId11"/>
    <p:sldId id="274" r:id="rId12"/>
    <p:sldId id="271" r:id="rId13"/>
    <p:sldId id="272" r:id="rId14"/>
    <p:sldId id="273" r:id="rId15"/>
    <p:sldId id="275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dyperoetter.org/" TargetMode="External"/><Relationship Id="rId3" Type="http://schemas.openxmlformats.org/officeDocument/2006/relationships/hyperlink" Target="https://maurtuva.org/" TargetMode="External"/><Relationship Id="rId7" Type="http://schemas.openxmlformats.org/officeDocument/2006/relationships/hyperlink" Target="https://www.facebook.com/MedNaturenSomMetode/?locale=nb_NO" TargetMode="External"/><Relationship Id="rId2" Type="http://schemas.openxmlformats.org/officeDocument/2006/relationships/hyperlink" Target="https://www.noen-as.no/?gclid=CjwKCAjw-IWkBhBTEiwA2exyO-ka40IlTUcznwN0NWkoHSjIWcAJhjuv-6Gbsf9zleoN2s_KwzZNhBoCad8QAvD_BwE" TargetMode="External"/><Relationship Id="rId1" Type="http://schemas.openxmlformats.org/officeDocument/2006/relationships/hyperlink" Target="https://www.facebook.com/events/foreningen-power-p%C3%A5-rett-vei/fredagskaffen-p%C3%A5-power-g%C3%A5rden/1727147727494861/" TargetMode="External"/><Relationship Id="rId6" Type="http://schemas.openxmlformats.org/officeDocument/2006/relationships/hyperlink" Target="http://heidihiker.no/" TargetMode="External"/><Relationship Id="rId5" Type="http://schemas.openxmlformats.org/officeDocument/2006/relationships/hyperlink" Target="https://friluftsakademiet.no/" TargetMode="External"/><Relationship Id="rId4" Type="http://schemas.openxmlformats.org/officeDocument/2006/relationships/hyperlink" Target="https://www.instagram.com/mk_kommune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dyperoetter.org/" TargetMode="External"/><Relationship Id="rId3" Type="http://schemas.openxmlformats.org/officeDocument/2006/relationships/hyperlink" Target="https://maurtuva.org/" TargetMode="External"/><Relationship Id="rId7" Type="http://schemas.openxmlformats.org/officeDocument/2006/relationships/hyperlink" Target="https://www.facebook.com/MedNaturenSomMetode/?locale=nb_NO" TargetMode="External"/><Relationship Id="rId2" Type="http://schemas.openxmlformats.org/officeDocument/2006/relationships/hyperlink" Target="https://www.noen-as.no/?gclid=CjwKCAjw-IWkBhBTEiwA2exyO-ka40IlTUcznwN0NWkoHSjIWcAJhjuv-6Gbsf9zleoN2s_KwzZNhBoCad8QAvD_BwE" TargetMode="External"/><Relationship Id="rId1" Type="http://schemas.openxmlformats.org/officeDocument/2006/relationships/hyperlink" Target="https://www.facebook.com/events/foreningen-power-p%C3%A5-rett-vei/fredagskaffen-p%C3%A5-power-g%C3%A5rden/1727147727494861/" TargetMode="External"/><Relationship Id="rId6" Type="http://schemas.openxmlformats.org/officeDocument/2006/relationships/hyperlink" Target="http://heidihiker.no/" TargetMode="External"/><Relationship Id="rId5" Type="http://schemas.openxmlformats.org/officeDocument/2006/relationships/hyperlink" Target="https://friluftsakademiet.no/" TargetMode="External"/><Relationship Id="rId4" Type="http://schemas.openxmlformats.org/officeDocument/2006/relationships/hyperlink" Target="https://www.instagram.com/mk_kommun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8BE2-9984-4DC6-A981-5C5FAB3006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7EA80-4291-4161-92AD-31DF316EC22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Power</a:t>
          </a:r>
          <a:r>
            <a:rPr lang="nb-NO" sz="2400" b="1" dirty="0">
              <a:solidFill>
                <a:schemeClr val="tx1"/>
              </a:solidFill>
            </a:rPr>
            <a:t>farm</a:t>
          </a:r>
          <a:r>
            <a:rPr lang="nb-NO" sz="2400" dirty="0">
              <a:solidFill>
                <a:schemeClr val="tx1"/>
              </a:solidFill>
            </a:rPr>
            <a:t>  -  Outdoor  </a:t>
          </a:r>
          <a:r>
            <a:rPr lang="nb-NO" sz="2400" dirty="0" err="1">
              <a:solidFill>
                <a:schemeClr val="tx1"/>
              </a:solidFill>
            </a:rPr>
            <a:t>therapi</a:t>
          </a:r>
          <a:endParaRPr lang="en-US" sz="2400" dirty="0">
            <a:solidFill>
              <a:schemeClr val="tx1"/>
            </a:solidFill>
          </a:endParaRPr>
        </a:p>
      </dgm:t>
    </dgm:pt>
    <dgm:pt modelId="{B7F1A53C-ACD7-4A00-8CD0-92C44FFFE23C}" type="parTrans" cxnId="{5A2686E5-0A2E-44F1-932C-65789079471A}">
      <dgm:prSet/>
      <dgm:spPr/>
      <dgm:t>
        <a:bodyPr/>
        <a:lstStyle/>
        <a:p>
          <a:endParaRPr lang="en-US"/>
        </a:p>
      </dgm:t>
    </dgm:pt>
    <dgm:pt modelId="{5F005082-6CE2-49FF-8EC3-324E245A21B4}" type="sibTrans" cxnId="{5A2686E5-0A2E-44F1-932C-65789079471A}">
      <dgm:prSet/>
      <dgm:spPr/>
      <dgm:t>
        <a:bodyPr/>
        <a:lstStyle/>
        <a:p>
          <a:endParaRPr lang="en-US"/>
        </a:p>
      </dgm:t>
    </dgm:pt>
    <dgm:pt modelId="{3E7D5536-E453-4359-8E61-CA2B9668E57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kern="1200" dirty="0" err="1">
              <a:hlinkClick xmlns:r="http://schemas.openxmlformats.org/officeDocument/2006/relationships" r:id="rId2"/>
            </a:rPr>
            <a:t>Someone</a:t>
          </a:r>
          <a:r>
            <a:rPr lang="nb-NO" sz="2400" b="1" kern="1200" dirty="0">
              <a:hlinkClick xmlns:r="http://schemas.openxmlformats.org/officeDocument/2006/relationships" r:id="rId2"/>
            </a:rPr>
            <a:t> AS</a:t>
          </a:r>
          <a:r>
            <a:rPr lang="nb-NO" sz="2400" b="1" kern="1200" dirty="0"/>
            <a:t>  </a:t>
          </a:r>
          <a:r>
            <a:rPr lang="nb-NO" sz="2400" kern="1200" dirty="0">
              <a:solidFill>
                <a:srgbClr val="000000"/>
              </a:solidFill>
              <a:latin typeface="Grandview Display"/>
              <a:ea typeface="+mn-ea"/>
              <a:cs typeface="+mn-cs"/>
            </a:rPr>
            <a:t>-  dementia </a:t>
          </a:r>
          <a:r>
            <a:rPr lang="nb-NO" sz="2400" kern="1200" dirty="0" err="1">
              <a:solidFill>
                <a:srgbClr val="000000"/>
              </a:solidFill>
              <a:latin typeface="Grandview Display"/>
              <a:ea typeface="+mn-ea"/>
              <a:cs typeface="+mn-cs"/>
            </a:rPr>
            <a:t>care</a:t>
          </a:r>
          <a:endParaRPr lang="en-US" sz="2400" kern="1200" dirty="0">
            <a:solidFill>
              <a:srgbClr val="000000"/>
            </a:solidFill>
            <a:latin typeface="Grandview Display"/>
            <a:ea typeface="+mn-ea"/>
            <a:cs typeface="+mn-cs"/>
          </a:endParaRPr>
        </a:p>
      </dgm:t>
    </dgm:pt>
    <dgm:pt modelId="{3EE23F1C-9E16-431C-9CBE-C22874FCE779}" type="parTrans" cxnId="{81555AA5-F88B-493C-82BA-E3D5B840A51D}">
      <dgm:prSet/>
      <dgm:spPr/>
      <dgm:t>
        <a:bodyPr/>
        <a:lstStyle/>
        <a:p>
          <a:endParaRPr lang="en-US"/>
        </a:p>
      </dgm:t>
    </dgm:pt>
    <dgm:pt modelId="{A4C21FF9-8847-495D-A4CE-E12383930D16}" type="sibTrans" cxnId="{81555AA5-F88B-493C-82BA-E3D5B840A51D}">
      <dgm:prSet/>
      <dgm:spPr/>
      <dgm:t>
        <a:bodyPr/>
        <a:lstStyle/>
        <a:p>
          <a:endParaRPr lang="en-US"/>
        </a:p>
      </dgm:t>
    </dgm:pt>
    <dgm:pt modelId="{1DDDEF92-3878-4FC8-BF4B-D9203E1B172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hlinkClick xmlns:r="http://schemas.openxmlformats.org/officeDocument/2006/relationships" r:id="rId3"/>
            </a:rPr>
            <a:t>Anthill</a:t>
          </a:r>
          <a:r>
            <a:rPr lang="nb-NO" sz="2400" b="1" dirty="0"/>
            <a:t> </a:t>
          </a:r>
          <a:r>
            <a:rPr lang="nb-NO" sz="2400" dirty="0"/>
            <a:t> </a:t>
          </a:r>
          <a:r>
            <a:rPr lang="nb-NO" sz="2400" dirty="0">
              <a:solidFill>
                <a:schemeClr val="tx1"/>
              </a:solidFill>
            </a:rPr>
            <a:t>- Social Care</a:t>
          </a:r>
          <a:endParaRPr lang="en-US" sz="2400" dirty="0">
            <a:solidFill>
              <a:schemeClr val="tx1"/>
            </a:solidFill>
          </a:endParaRPr>
        </a:p>
      </dgm:t>
    </dgm:pt>
    <dgm:pt modelId="{5817D525-450E-4AE8-9289-5F683CBA57F1}" type="parTrans" cxnId="{7D7A8951-01C0-4005-ACF8-D69A44BD5042}">
      <dgm:prSet/>
      <dgm:spPr/>
      <dgm:t>
        <a:bodyPr/>
        <a:lstStyle/>
        <a:p>
          <a:endParaRPr lang="en-US"/>
        </a:p>
      </dgm:t>
    </dgm:pt>
    <dgm:pt modelId="{3C566A5A-0040-4F19-A63F-252BBD9AD71E}" type="sibTrans" cxnId="{7D7A8951-01C0-4005-ACF8-D69A44BD5042}">
      <dgm:prSet/>
      <dgm:spPr/>
      <dgm:t>
        <a:bodyPr/>
        <a:lstStyle/>
        <a:p>
          <a:endParaRPr lang="en-US"/>
        </a:p>
      </dgm:t>
    </dgm:pt>
    <dgm:pt modelId="{20FBBD46-3227-4997-BF20-9E290E3C31C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hlinkClick xmlns:r="http://schemas.openxmlformats.org/officeDocument/2006/relationships" r:id="rId4"/>
            </a:rPr>
            <a:t>More taste</a:t>
          </a:r>
          <a:r>
            <a:rPr lang="nb-NO" sz="2400" dirty="0">
              <a:hlinkClick xmlns:r="http://schemas.openxmlformats.org/officeDocument/2006/relationships" r:id="rId4"/>
            </a:rPr>
            <a:t>  </a:t>
          </a:r>
          <a:r>
            <a:rPr lang="nb-NO" sz="2400" dirty="0"/>
            <a:t>-  </a:t>
          </a:r>
          <a:r>
            <a:rPr lang="nb-NO" sz="2400" dirty="0">
              <a:solidFill>
                <a:schemeClr val="tx1"/>
              </a:solidFill>
            </a:rPr>
            <a:t>Social integrasjon</a:t>
          </a:r>
          <a:endParaRPr lang="en-US" sz="2400" dirty="0">
            <a:solidFill>
              <a:schemeClr val="tx1"/>
            </a:solidFill>
          </a:endParaRPr>
        </a:p>
      </dgm:t>
    </dgm:pt>
    <dgm:pt modelId="{A42AC3DA-E5BE-4B68-872C-A7128106E886}" type="parTrans" cxnId="{A060DD02-1362-4A3A-9552-229D7D7E7D80}">
      <dgm:prSet/>
      <dgm:spPr/>
      <dgm:t>
        <a:bodyPr/>
        <a:lstStyle/>
        <a:p>
          <a:endParaRPr lang="en-US"/>
        </a:p>
      </dgm:t>
    </dgm:pt>
    <dgm:pt modelId="{7DB72435-56F4-4A48-ADD2-A60E529D6CFF}" type="sibTrans" cxnId="{A060DD02-1362-4A3A-9552-229D7D7E7D80}">
      <dgm:prSet/>
      <dgm:spPr/>
      <dgm:t>
        <a:bodyPr/>
        <a:lstStyle/>
        <a:p>
          <a:endParaRPr lang="en-US"/>
        </a:p>
      </dgm:t>
    </dgm:pt>
    <dgm:pt modelId="{AC35F558-D336-47F9-8E52-BC73F0BBFBE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hlinkClick xmlns:r="http://schemas.openxmlformats.org/officeDocument/2006/relationships" r:id="rId5"/>
            </a:rPr>
            <a:t>Outdoor academy </a:t>
          </a:r>
          <a:r>
            <a:rPr lang="nb-NO" sz="2400" dirty="0">
              <a:solidFill>
                <a:schemeClr val="tx1"/>
              </a:solidFill>
            </a:rPr>
            <a:t>– Nature </a:t>
          </a:r>
          <a:r>
            <a:rPr lang="nb-NO" sz="2400" dirty="0" err="1">
              <a:solidFill>
                <a:schemeClr val="tx1"/>
              </a:solidFill>
            </a:rPr>
            <a:t>Knowlegde</a:t>
          </a:r>
          <a:endParaRPr lang="en-US" sz="2400" dirty="0">
            <a:solidFill>
              <a:schemeClr val="tx1"/>
            </a:solidFill>
          </a:endParaRPr>
        </a:p>
      </dgm:t>
    </dgm:pt>
    <dgm:pt modelId="{C0D34FF7-D7CC-48A2-AC30-77A1EFCF4401}" type="parTrans" cxnId="{762007BB-807A-4038-B908-30E9D4A82F37}">
      <dgm:prSet/>
      <dgm:spPr/>
      <dgm:t>
        <a:bodyPr/>
        <a:lstStyle/>
        <a:p>
          <a:endParaRPr lang="en-US"/>
        </a:p>
      </dgm:t>
    </dgm:pt>
    <dgm:pt modelId="{DA9B12C6-E637-4278-B471-7CCB88A2EE94}" type="sibTrans" cxnId="{762007BB-807A-4038-B908-30E9D4A82F37}">
      <dgm:prSet/>
      <dgm:spPr/>
      <dgm:t>
        <a:bodyPr/>
        <a:lstStyle/>
        <a:p>
          <a:endParaRPr lang="en-US"/>
        </a:p>
      </dgm:t>
    </dgm:pt>
    <dgm:pt modelId="{DAE033F8-D1C2-427A-AEF1-431FC443718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hlinkClick xmlns:r="http://schemas.openxmlformats.org/officeDocument/2006/relationships" r:id="rId6"/>
            </a:rPr>
            <a:t>Heidi </a:t>
          </a:r>
          <a:r>
            <a:rPr lang="nb-NO" sz="2400" b="1" dirty="0" err="1">
              <a:hlinkClick xmlns:r="http://schemas.openxmlformats.org/officeDocument/2006/relationships" r:id="rId6"/>
            </a:rPr>
            <a:t>hiker</a:t>
          </a:r>
          <a:r>
            <a:rPr lang="nb-NO" sz="2400" b="1" dirty="0"/>
            <a:t> </a:t>
          </a:r>
          <a:r>
            <a:rPr lang="nb-NO" sz="2400" dirty="0"/>
            <a:t>   -  </a:t>
          </a:r>
          <a:r>
            <a:rPr lang="nb-NO" sz="2400" dirty="0">
              <a:solidFill>
                <a:schemeClr val="tx1"/>
              </a:solidFill>
            </a:rPr>
            <a:t>Outdoor terapi</a:t>
          </a:r>
          <a:endParaRPr lang="en-US" sz="2400" dirty="0">
            <a:solidFill>
              <a:schemeClr val="tx1"/>
            </a:solidFill>
          </a:endParaRPr>
        </a:p>
      </dgm:t>
    </dgm:pt>
    <dgm:pt modelId="{B7E777C5-A430-4CA8-82B4-CC0099CC419C}" type="parTrans" cxnId="{C6759CB5-0FB3-4E17-97ED-1C056EAACC97}">
      <dgm:prSet/>
      <dgm:spPr/>
      <dgm:t>
        <a:bodyPr/>
        <a:lstStyle/>
        <a:p>
          <a:endParaRPr lang="en-US"/>
        </a:p>
      </dgm:t>
    </dgm:pt>
    <dgm:pt modelId="{6A58E684-4F65-4511-8357-0AE1DFD59F18}" type="sibTrans" cxnId="{C6759CB5-0FB3-4E17-97ED-1C056EAACC97}">
      <dgm:prSet/>
      <dgm:spPr/>
      <dgm:t>
        <a:bodyPr/>
        <a:lstStyle/>
        <a:p>
          <a:endParaRPr lang="en-US"/>
        </a:p>
      </dgm:t>
    </dgm:pt>
    <dgm:pt modelId="{5B417AC6-EE60-466C-949E-C854942BE90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dirty="0">
              <a:hlinkClick xmlns:r="http://schemas.openxmlformats.org/officeDocument/2006/relationships" r:id="rId7"/>
            </a:rPr>
            <a:t>Fellow Hikers</a:t>
          </a:r>
          <a:r>
            <a:rPr lang="nb-NO" sz="2400" dirty="0">
              <a:hlinkClick xmlns:r="http://schemas.openxmlformats.org/officeDocument/2006/relationships" r:id="rId7"/>
            </a:rPr>
            <a:t> </a:t>
          </a:r>
          <a:r>
            <a:rPr lang="nb-NO" sz="2400" dirty="0"/>
            <a:t>– Mental support</a:t>
          </a:r>
          <a:endParaRPr lang="en-US" sz="2400" dirty="0">
            <a:solidFill>
              <a:schemeClr val="tx1"/>
            </a:solidFill>
          </a:endParaRPr>
        </a:p>
      </dgm:t>
    </dgm:pt>
    <dgm:pt modelId="{08423D85-F4AC-4CED-BE5C-9809AC274FE6}" type="parTrans" cxnId="{A1A13F6A-07F0-4D92-9A53-BD4EB271280C}">
      <dgm:prSet/>
      <dgm:spPr/>
      <dgm:t>
        <a:bodyPr/>
        <a:lstStyle/>
        <a:p>
          <a:endParaRPr lang="en-US"/>
        </a:p>
      </dgm:t>
    </dgm:pt>
    <dgm:pt modelId="{436ABAEB-95FC-4A8A-9D48-0DC9AF715151}" type="sibTrans" cxnId="{A1A13F6A-07F0-4D92-9A53-BD4EB271280C}">
      <dgm:prSet/>
      <dgm:spPr/>
      <dgm:t>
        <a:bodyPr/>
        <a:lstStyle/>
        <a:p>
          <a:endParaRPr lang="en-US"/>
        </a:p>
      </dgm:t>
    </dgm:pt>
    <dgm:pt modelId="{24333486-9546-49BE-84BE-7397CF5DC47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2400" b="1" kern="1200" dirty="0">
              <a:solidFill>
                <a:schemeClr val="bg2">
                  <a:lumMod val="75000"/>
                </a:schemeClr>
              </a:solidFill>
              <a:latin typeface="+mj-lt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Deep Roots </a:t>
          </a:r>
          <a:r>
            <a:rPr lang="nb-NO" sz="1700" kern="1200" dirty="0">
              <a:solidFill>
                <a:srgbClr val="000000"/>
              </a:solidFill>
              <a:latin typeface="+mj-lt"/>
              <a:ea typeface="+mn-ea"/>
              <a:cs typeface="+mn-cs"/>
            </a:rPr>
            <a:t>– </a:t>
          </a:r>
          <a:r>
            <a:rPr lang="nb-NO" sz="2000" kern="1200" dirty="0">
              <a:solidFill>
                <a:schemeClr val="tx1"/>
              </a:solidFill>
              <a:latin typeface="+mj-lt"/>
            </a:rPr>
            <a:t>Green </a:t>
          </a:r>
          <a:r>
            <a:rPr lang="nb-NO" sz="2000" kern="1200" dirty="0" err="1">
              <a:solidFill>
                <a:schemeClr val="tx1"/>
              </a:solidFill>
              <a:latin typeface="+mj-lt"/>
            </a:rPr>
            <a:t>production</a:t>
          </a:r>
          <a:r>
            <a:rPr lang="nb-NO" sz="2000" kern="1200" dirty="0">
              <a:solidFill>
                <a:schemeClr val="tx1"/>
              </a:solidFill>
              <a:latin typeface="+mj-lt"/>
            </a:rPr>
            <a:t>/</a:t>
          </a:r>
          <a:r>
            <a:rPr lang="nb-NO" sz="2000" kern="1200" dirty="0" err="1">
              <a:solidFill>
                <a:schemeClr val="tx1"/>
              </a:solidFill>
              <a:latin typeface="+mj-lt"/>
            </a:rPr>
            <a:t>integration</a:t>
          </a:r>
          <a:endParaRPr lang="en-US" sz="2000" kern="1200" dirty="0">
            <a:solidFill>
              <a:schemeClr val="tx1"/>
            </a:solidFill>
            <a:latin typeface="+mj-lt"/>
          </a:endParaRPr>
        </a:p>
      </dgm:t>
    </dgm:pt>
    <dgm:pt modelId="{A629F037-1A96-4622-9C5F-06EB9F783E26}" type="parTrans" cxnId="{CB479FFD-0B33-4D49-8648-5FDBC67AE6EE}">
      <dgm:prSet/>
      <dgm:spPr/>
      <dgm:t>
        <a:bodyPr/>
        <a:lstStyle/>
        <a:p>
          <a:endParaRPr lang="nb-NO"/>
        </a:p>
      </dgm:t>
    </dgm:pt>
    <dgm:pt modelId="{6A6719D0-0332-497F-894C-5306DDF6A418}" type="sibTrans" cxnId="{CB479FFD-0B33-4D49-8648-5FDBC67AE6EE}">
      <dgm:prSet/>
      <dgm:spPr/>
      <dgm:t>
        <a:bodyPr/>
        <a:lstStyle/>
        <a:p>
          <a:endParaRPr lang="nb-NO"/>
        </a:p>
      </dgm:t>
    </dgm:pt>
    <dgm:pt modelId="{8E4D2860-C3E8-47E5-BD63-2364A1793BA6}" type="pres">
      <dgm:prSet presAssocID="{73748BE2-9984-4DC6-A981-5C5FAB3006B5}" presName="linear" presStyleCnt="0">
        <dgm:presLayoutVars>
          <dgm:dir/>
          <dgm:animLvl val="lvl"/>
          <dgm:resizeHandles val="exact"/>
        </dgm:presLayoutVars>
      </dgm:prSet>
      <dgm:spPr/>
    </dgm:pt>
    <dgm:pt modelId="{EF9E64DA-A37D-490A-A043-CDC4403BAC3B}" type="pres">
      <dgm:prSet presAssocID="{5BF7EA80-4291-4161-92AD-31DF316EC226}" presName="parentLin" presStyleCnt="0"/>
      <dgm:spPr/>
    </dgm:pt>
    <dgm:pt modelId="{6BDE6492-0E2B-49C7-9FC6-ED8AA68EC550}" type="pres">
      <dgm:prSet presAssocID="{5BF7EA80-4291-4161-92AD-31DF316EC226}" presName="parentLeftMargin" presStyleLbl="node1" presStyleIdx="0" presStyleCnt="8"/>
      <dgm:spPr/>
    </dgm:pt>
    <dgm:pt modelId="{C6B174DB-2BD5-4DCB-8ECC-D78EC8DC3A44}" type="pres">
      <dgm:prSet presAssocID="{5BF7EA80-4291-4161-92AD-31DF316EC226}" presName="parentText" presStyleLbl="node1" presStyleIdx="0" presStyleCnt="8" custScaleX="120121">
        <dgm:presLayoutVars>
          <dgm:chMax val="0"/>
          <dgm:bulletEnabled val="1"/>
        </dgm:presLayoutVars>
      </dgm:prSet>
      <dgm:spPr/>
    </dgm:pt>
    <dgm:pt modelId="{2F5C36F2-04BB-484C-961F-319D01A0F531}" type="pres">
      <dgm:prSet presAssocID="{5BF7EA80-4291-4161-92AD-31DF316EC226}" presName="negativeSpace" presStyleCnt="0"/>
      <dgm:spPr/>
    </dgm:pt>
    <dgm:pt modelId="{1D204160-89EA-4140-85E2-8864D875587C}" type="pres">
      <dgm:prSet presAssocID="{5BF7EA80-4291-4161-92AD-31DF316EC226}" presName="childText" presStyleLbl="conFgAcc1" presStyleIdx="0" presStyleCnt="8">
        <dgm:presLayoutVars>
          <dgm:bulletEnabled val="1"/>
        </dgm:presLayoutVars>
      </dgm:prSet>
      <dgm:spPr>
        <a:ln>
          <a:noFill/>
        </a:ln>
      </dgm:spPr>
    </dgm:pt>
    <dgm:pt modelId="{9E1D3946-D2E7-4A89-BEBA-3872B02905C2}" type="pres">
      <dgm:prSet presAssocID="{5F005082-6CE2-49FF-8EC3-324E245A21B4}" presName="spaceBetweenRectangles" presStyleCnt="0"/>
      <dgm:spPr/>
    </dgm:pt>
    <dgm:pt modelId="{7AEBCF78-3BCF-4E3D-9175-BAD6B9E251BC}" type="pres">
      <dgm:prSet presAssocID="{3E7D5536-E453-4359-8E61-CA2B9668E57C}" presName="parentLin" presStyleCnt="0"/>
      <dgm:spPr/>
    </dgm:pt>
    <dgm:pt modelId="{B94ECA60-A48B-498A-B1B2-1E0B1A9BAD21}" type="pres">
      <dgm:prSet presAssocID="{3E7D5536-E453-4359-8E61-CA2B9668E57C}" presName="parentLeftMargin" presStyleLbl="node1" presStyleIdx="0" presStyleCnt="8"/>
      <dgm:spPr/>
    </dgm:pt>
    <dgm:pt modelId="{4CB11756-D875-479F-8D3C-A420A0FEB92C}" type="pres">
      <dgm:prSet presAssocID="{3E7D5536-E453-4359-8E61-CA2B9668E57C}" presName="parentText" presStyleLbl="node1" presStyleIdx="1" presStyleCnt="8" custScaleX="119935" custLinFactNeighborX="7753" custLinFactNeighborY="-4813">
        <dgm:presLayoutVars>
          <dgm:chMax val="0"/>
          <dgm:bulletEnabled val="1"/>
        </dgm:presLayoutVars>
      </dgm:prSet>
      <dgm:spPr/>
    </dgm:pt>
    <dgm:pt modelId="{C015559E-610D-4D24-9F04-B2A68179C801}" type="pres">
      <dgm:prSet presAssocID="{3E7D5536-E453-4359-8E61-CA2B9668E57C}" presName="negativeSpace" presStyleCnt="0"/>
      <dgm:spPr/>
    </dgm:pt>
    <dgm:pt modelId="{A126C6A7-98BB-470C-88A4-30FD5F2B47BE}" type="pres">
      <dgm:prSet presAssocID="{3E7D5536-E453-4359-8E61-CA2B9668E57C}" presName="childText" presStyleLbl="conFgAcc1" presStyleIdx="1" presStyleCnt="8">
        <dgm:presLayoutVars>
          <dgm:bulletEnabled val="1"/>
        </dgm:presLayoutVars>
      </dgm:prSet>
      <dgm:spPr>
        <a:ln>
          <a:noFill/>
        </a:ln>
      </dgm:spPr>
    </dgm:pt>
    <dgm:pt modelId="{0D2C4A01-EB7E-4CDB-9753-CDE9BED1C788}" type="pres">
      <dgm:prSet presAssocID="{A4C21FF9-8847-495D-A4CE-E12383930D16}" presName="spaceBetweenRectangles" presStyleCnt="0"/>
      <dgm:spPr/>
    </dgm:pt>
    <dgm:pt modelId="{B575898D-1CA2-4CD7-AA3C-E5F7B1C54629}" type="pres">
      <dgm:prSet presAssocID="{1DDDEF92-3878-4FC8-BF4B-D9203E1B172D}" presName="parentLin" presStyleCnt="0"/>
      <dgm:spPr/>
    </dgm:pt>
    <dgm:pt modelId="{C9094562-442A-4434-86DF-4EC1CD51638F}" type="pres">
      <dgm:prSet presAssocID="{1DDDEF92-3878-4FC8-BF4B-D9203E1B172D}" presName="parentLeftMargin" presStyleLbl="node1" presStyleIdx="1" presStyleCnt="8"/>
      <dgm:spPr/>
    </dgm:pt>
    <dgm:pt modelId="{530B175A-4D07-494F-84BA-7D20FAED0A61}" type="pres">
      <dgm:prSet presAssocID="{1DDDEF92-3878-4FC8-BF4B-D9203E1B172D}" presName="parentText" presStyleLbl="node1" presStyleIdx="2" presStyleCnt="8" custScaleX="119564">
        <dgm:presLayoutVars>
          <dgm:chMax val="0"/>
          <dgm:bulletEnabled val="1"/>
        </dgm:presLayoutVars>
      </dgm:prSet>
      <dgm:spPr/>
    </dgm:pt>
    <dgm:pt modelId="{AC5B3366-A394-42C9-AAFA-AB4DF14CD758}" type="pres">
      <dgm:prSet presAssocID="{1DDDEF92-3878-4FC8-BF4B-D9203E1B172D}" presName="negativeSpace" presStyleCnt="0"/>
      <dgm:spPr/>
    </dgm:pt>
    <dgm:pt modelId="{185C6496-8FFE-42FD-842A-903D4925B442}" type="pres">
      <dgm:prSet presAssocID="{1DDDEF92-3878-4FC8-BF4B-D9203E1B172D}" presName="childText" presStyleLbl="conFgAcc1" presStyleIdx="2" presStyleCnt="8">
        <dgm:presLayoutVars>
          <dgm:bulletEnabled val="1"/>
        </dgm:presLayoutVars>
      </dgm:prSet>
      <dgm:spPr>
        <a:ln>
          <a:noFill/>
        </a:ln>
      </dgm:spPr>
    </dgm:pt>
    <dgm:pt modelId="{71C5763D-477E-4B62-AFE4-0B1590510137}" type="pres">
      <dgm:prSet presAssocID="{3C566A5A-0040-4F19-A63F-252BBD9AD71E}" presName="spaceBetweenRectangles" presStyleCnt="0"/>
      <dgm:spPr/>
    </dgm:pt>
    <dgm:pt modelId="{D0B95245-B16D-480F-9175-1FE104619E76}" type="pres">
      <dgm:prSet presAssocID="{20FBBD46-3227-4997-BF20-9E290E3C31CD}" presName="parentLin" presStyleCnt="0"/>
      <dgm:spPr/>
    </dgm:pt>
    <dgm:pt modelId="{5E824ED2-426B-4791-906B-5BFB036298CB}" type="pres">
      <dgm:prSet presAssocID="{20FBBD46-3227-4997-BF20-9E290E3C31CD}" presName="parentLeftMargin" presStyleLbl="node1" presStyleIdx="2" presStyleCnt="8"/>
      <dgm:spPr/>
    </dgm:pt>
    <dgm:pt modelId="{94CD8CD2-9E94-490B-8658-A2A58017DE8F}" type="pres">
      <dgm:prSet presAssocID="{20FBBD46-3227-4997-BF20-9E290E3C31CD}" presName="parentText" presStyleLbl="node1" presStyleIdx="3" presStyleCnt="8" custScaleX="120625">
        <dgm:presLayoutVars>
          <dgm:chMax val="0"/>
          <dgm:bulletEnabled val="1"/>
        </dgm:presLayoutVars>
      </dgm:prSet>
      <dgm:spPr/>
    </dgm:pt>
    <dgm:pt modelId="{28523A2E-815E-4410-B4B1-0AB0B71F77C0}" type="pres">
      <dgm:prSet presAssocID="{20FBBD46-3227-4997-BF20-9E290E3C31CD}" presName="negativeSpace" presStyleCnt="0"/>
      <dgm:spPr/>
    </dgm:pt>
    <dgm:pt modelId="{E1943D41-CD26-4939-A134-14036416D192}" type="pres">
      <dgm:prSet presAssocID="{20FBBD46-3227-4997-BF20-9E290E3C31CD}" presName="childText" presStyleLbl="conFgAcc1" presStyleIdx="3" presStyleCnt="8">
        <dgm:presLayoutVars>
          <dgm:bulletEnabled val="1"/>
        </dgm:presLayoutVars>
      </dgm:prSet>
      <dgm:spPr>
        <a:ln>
          <a:noFill/>
        </a:ln>
      </dgm:spPr>
    </dgm:pt>
    <dgm:pt modelId="{1453BAE4-1723-4B37-B2D0-BEDE76CB3FB5}" type="pres">
      <dgm:prSet presAssocID="{7DB72435-56F4-4A48-ADD2-A60E529D6CFF}" presName="spaceBetweenRectangles" presStyleCnt="0"/>
      <dgm:spPr/>
    </dgm:pt>
    <dgm:pt modelId="{22A5B242-98EA-4745-A42A-2C1678433954}" type="pres">
      <dgm:prSet presAssocID="{AC35F558-D336-47F9-8E52-BC73F0BBFBEC}" presName="parentLin" presStyleCnt="0"/>
      <dgm:spPr/>
    </dgm:pt>
    <dgm:pt modelId="{D260D018-68DC-4C7F-B592-DA88F07F2ABF}" type="pres">
      <dgm:prSet presAssocID="{AC35F558-D336-47F9-8E52-BC73F0BBFBEC}" presName="parentLeftMargin" presStyleLbl="node1" presStyleIdx="3" presStyleCnt="8"/>
      <dgm:spPr/>
    </dgm:pt>
    <dgm:pt modelId="{F9995051-92BE-42DD-A698-603A8599F178}" type="pres">
      <dgm:prSet presAssocID="{AC35F558-D336-47F9-8E52-BC73F0BBFBEC}" presName="parentText" presStyleLbl="node1" presStyleIdx="4" presStyleCnt="8" custScaleX="123899">
        <dgm:presLayoutVars>
          <dgm:chMax val="0"/>
          <dgm:bulletEnabled val="1"/>
        </dgm:presLayoutVars>
      </dgm:prSet>
      <dgm:spPr/>
    </dgm:pt>
    <dgm:pt modelId="{378144AA-BD83-4DE0-BAB0-38306A9B01E4}" type="pres">
      <dgm:prSet presAssocID="{AC35F558-D336-47F9-8E52-BC73F0BBFBEC}" presName="negativeSpace" presStyleCnt="0"/>
      <dgm:spPr/>
    </dgm:pt>
    <dgm:pt modelId="{2718BEEE-C716-424D-B4BB-C3BD9C74CA22}" type="pres">
      <dgm:prSet presAssocID="{AC35F558-D336-47F9-8E52-BC73F0BBFBEC}" presName="childText" presStyleLbl="conFgAcc1" presStyleIdx="4" presStyleCnt="8">
        <dgm:presLayoutVars>
          <dgm:bulletEnabled val="1"/>
        </dgm:presLayoutVars>
      </dgm:prSet>
      <dgm:spPr>
        <a:ln>
          <a:noFill/>
        </a:ln>
      </dgm:spPr>
    </dgm:pt>
    <dgm:pt modelId="{8A52E241-3DF4-4DB7-B9D8-79CCD24C7E86}" type="pres">
      <dgm:prSet presAssocID="{DA9B12C6-E637-4278-B471-7CCB88A2EE94}" presName="spaceBetweenRectangles" presStyleCnt="0"/>
      <dgm:spPr/>
    </dgm:pt>
    <dgm:pt modelId="{442DFC32-8542-4386-8C04-C64C69C525A7}" type="pres">
      <dgm:prSet presAssocID="{DAE033F8-D1C2-427A-AEF1-431FC4437184}" presName="parentLin" presStyleCnt="0"/>
      <dgm:spPr/>
    </dgm:pt>
    <dgm:pt modelId="{D7E9837C-BD49-41EB-B0BD-731A123792F6}" type="pres">
      <dgm:prSet presAssocID="{DAE033F8-D1C2-427A-AEF1-431FC4437184}" presName="parentLeftMargin" presStyleLbl="node1" presStyleIdx="4" presStyleCnt="8"/>
      <dgm:spPr/>
    </dgm:pt>
    <dgm:pt modelId="{1D3C90C6-9BC6-46C2-BF50-79756E46E1EE}" type="pres">
      <dgm:prSet presAssocID="{DAE033F8-D1C2-427A-AEF1-431FC4437184}" presName="parentText" presStyleLbl="node1" presStyleIdx="5" presStyleCnt="8" custScaleX="119617">
        <dgm:presLayoutVars>
          <dgm:chMax val="0"/>
          <dgm:bulletEnabled val="1"/>
        </dgm:presLayoutVars>
      </dgm:prSet>
      <dgm:spPr/>
    </dgm:pt>
    <dgm:pt modelId="{B3204E4C-0696-4F95-A8AB-27DBDBC5D58E}" type="pres">
      <dgm:prSet presAssocID="{DAE033F8-D1C2-427A-AEF1-431FC4437184}" presName="negativeSpace" presStyleCnt="0"/>
      <dgm:spPr/>
    </dgm:pt>
    <dgm:pt modelId="{6C10AF95-EF7F-48AC-8478-F49816C84CEB}" type="pres">
      <dgm:prSet presAssocID="{DAE033F8-D1C2-427A-AEF1-431FC4437184}" presName="childText" presStyleLbl="conFgAcc1" presStyleIdx="5" presStyleCnt="8">
        <dgm:presLayoutVars>
          <dgm:bulletEnabled val="1"/>
        </dgm:presLayoutVars>
      </dgm:prSet>
      <dgm:spPr>
        <a:ln>
          <a:noFill/>
        </a:ln>
      </dgm:spPr>
    </dgm:pt>
    <dgm:pt modelId="{518A20FF-88DB-4083-ADF8-86D63BD95F69}" type="pres">
      <dgm:prSet presAssocID="{6A58E684-4F65-4511-8357-0AE1DFD59F18}" presName="spaceBetweenRectangles" presStyleCnt="0"/>
      <dgm:spPr/>
    </dgm:pt>
    <dgm:pt modelId="{0F2CC8E8-B1CA-4CEB-B949-B2C5FBBF9F7F}" type="pres">
      <dgm:prSet presAssocID="{5B417AC6-EE60-466C-949E-C854942BE904}" presName="parentLin" presStyleCnt="0"/>
      <dgm:spPr/>
    </dgm:pt>
    <dgm:pt modelId="{1CEF1ADC-ED55-40E4-BCFC-61DA8F3874B5}" type="pres">
      <dgm:prSet presAssocID="{5B417AC6-EE60-466C-949E-C854942BE904}" presName="parentLeftMargin" presStyleLbl="node1" presStyleIdx="5" presStyleCnt="8"/>
      <dgm:spPr/>
    </dgm:pt>
    <dgm:pt modelId="{CEC5C672-A341-43C2-B615-9F560B15F61C}" type="pres">
      <dgm:prSet presAssocID="{5B417AC6-EE60-466C-949E-C854942BE904}" presName="parentText" presStyleLbl="node1" presStyleIdx="6" presStyleCnt="8" custScaleX="121630">
        <dgm:presLayoutVars>
          <dgm:chMax val="0"/>
          <dgm:bulletEnabled val="1"/>
        </dgm:presLayoutVars>
      </dgm:prSet>
      <dgm:spPr/>
    </dgm:pt>
    <dgm:pt modelId="{802E306D-C8D5-4F90-BC9F-F457FA504EFA}" type="pres">
      <dgm:prSet presAssocID="{5B417AC6-EE60-466C-949E-C854942BE904}" presName="negativeSpace" presStyleCnt="0"/>
      <dgm:spPr/>
    </dgm:pt>
    <dgm:pt modelId="{D23C3FFE-2453-4344-9D94-E1B16F46508D}" type="pres">
      <dgm:prSet presAssocID="{5B417AC6-EE60-466C-949E-C854942BE904}" presName="childText" presStyleLbl="conFgAcc1" presStyleIdx="6" presStyleCnt="8">
        <dgm:presLayoutVars>
          <dgm:bulletEnabled val="1"/>
        </dgm:presLayoutVars>
      </dgm:prSet>
      <dgm:spPr>
        <a:ln>
          <a:noFill/>
        </a:ln>
      </dgm:spPr>
    </dgm:pt>
    <dgm:pt modelId="{1F0E4181-8FCC-4320-91BC-1E94BE35AB28}" type="pres">
      <dgm:prSet presAssocID="{436ABAEB-95FC-4A8A-9D48-0DC9AF715151}" presName="spaceBetweenRectangles" presStyleCnt="0"/>
      <dgm:spPr/>
    </dgm:pt>
    <dgm:pt modelId="{83A12BCA-8DE9-4B23-9980-3231B2C18303}" type="pres">
      <dgm:prSet presAssocID="{24333486-9546-49BE-84BE-7397CF5DC478}" presName="parentLin" presStyleCnt="0"/>
      <dgm:spPr/>
    </dgm:pt>
    <dgm:pt modelId="{EF01AD09-E385-4511-89DA-3B9951F45BC8}" type="pres">
      <dgm:prSet presAssocID="{24333486-9546-49BE-84BE-7397CF5DC478}" presName="parentLeftMargin" presStyleLbl="node1" presStyleIdx="6" presStyleCnt="8" custScaleX="121630"/>
      <dgm:spPr/>
    </dgm:pt>
    <dgm:pt modelId="{8A8DE4CA-9554-444E-8188-5D02EF6F2FD0}" type="pres">
      <dgm:prSet presAssocID="{24333486-9546-49BE-84BE-7397CF5DC478}" presName="parentText" presStyleLbl="node1" presStyleIdx="7" presStyleCnt="8" custScaleX="119153" custLinFactNeighborX="-15505" custLinFactNeighborY="1194">
        <dgm:presLayoutVars>
          <dgm:chMax val="0"/>
          <dgm:bulletEnabled val="1"/>
        </dgm:presLayoutVars>
      </dgm:prSet>
      <dgm:spPr/>
    </dgm:pt>
    <dgm:pt modelId="{0BB3BB6E-313D-408E-AA49-5AF4AB84FEB1}" type="pres">
      <dgm:prSet presAssocID="{24333486-9546-49BE-84BE-7397CF5DC478}" presName="negativeSpace" presStyleCnt="0"/>
      <dgm:spPr/>
    </dgm:pt>
    <dgm:pt modelId="{468589BC-606F-4357-ACD7-747E894DB239}" type="pres">
      <dgm:prSet presAssocID="{24333486-9546-49BE-84BE-7397CF5DC478}" presName="childText" presStyleLbl="conFgAcc1" presStyleIdx="7" presStyleCnt="8">
        <dgm:presLayoutVars>
          <dgm:bulletEnabled val="1"/>
        </dgm:presLayoutVars>
      </dgm:prSet>
      <dgm:spPr>
        <a:ln>
          <a:noFill/>
        </a:ln>
      </dgm:spPr>
    </dgm:pt>
  </dgm:ptLst>
  <dgm:cxnLst>
    <dgm:cxn modelId="{A060DD02-1362-4A3A-9552-229D7D7E7D80}" srcId="{73748BE2-9984-4DC6-A981-5C5FAB3006B5}" destId="{20FBBD46-3227-4997-BF20-9E290E3C31CD}" srcOrd="3" destOrd="0" parTransId="{A42AC3DA-E5BE-4B68-872C-A7128106E886}" sibTransId="{7DB72435-56F4-4A48-ADD2-A60E529D6CFF}"/>
    <dgm:cxn modelId="{A7F67407-D048-4E84-8B6D-89DE40096AFB}" type="presOf" srcId="{DAE033F8-D1C2-427A-AEF1-431FC4437184}" destId="{1D3C90C6-9BC6-46C2-BF50-79756E46E1EE}" srcOrd="1" destOrd="0" presId="urn:microsoft.com/office/officeart/2005/8/layout/list1"/>
    <dgm:cxn modelId="{4CC4321F-8EDF-4D9C-A533-580A70DCE1F8}" type="presOf" srcId="{5B417AC6-EE60-466C-949E-C854942BE904}" destId="{CEC5C672-A341-43C2-B615-9F560B15F61C}" srcOrd="1" destOrd="0" presId="urn:microsoft.com/office/officeart/2005/8/layout/list1"/>
    <dgm:cxn modelId="{66932223-BE14-4AB6-952C-30AB7AF976F9}" type="presOf" srcId="{5BF7EA80-4291-4161-92AD-31DF316EC226}" destId="{6BDE6492-0E2B-49C7-9FC6-ED8AA68EC550}" srcOrd="0" destOrd="0" presId="urn:microsoft.com/office/officeart/2005/8/layout/list1"/>
    <dgm:cxn modelId="{E8F64538-F8E0-4699-9295-6A6B86A209D6}" type="presOf" srcId="{3E7D5536-E453-4359-8E61-CA2B9668E57C}" destId="{4CB11756-D875-479F-8D3C-A420A0FEB92C}" srcOrd="1" destOrd="0" presId="urn:microsoft.com/office/officeart/2005/8/layout/list1"/>
    <dgm:cxn modelId="{1D88953F-7099-4242-AE80-C2192C2A90F8}" type="presOf" srcId="{24333486-9546-49BE-84BE-7397CF5DC478}" destId="{8A8DE4CA-9554-444E-8188-5D02EF6F2FD0}" srcOrd="1" destOrd="0" presId="urn:microsoft.com/office/officeart/2005/8/layout/list1"/>
    <dgm:cxn modelId="{A1A13F6A-07F0-4D92-9A53-BD4EB271280C}" srcId="{73748BE2-9984-4DC6-A981-5C5FAB3006B5}" destId="{5B417AC6-EE60-466C-949E-C854942BE904}" srcOrd="6" destOrd="0" parTransId="{08423D85-F4AC-4CED-BE5C-9809AC274FE6}" sibTransId="{436ABAEB-95FC-4A8A-9D48-0DC9AF715151}"/>
    <dgm:cxn modelId="{7D7A8951-01C0-4005-ACF8-D69A44BD5042}" srcId="{73748BE2-9984-4DC6-A981-5C5FAB3006B5}" destId="{1DDDEF92-3878-4FC8-BF4B-D9203E1B172D}" srcOrd="2" destOrd="0" parTransId="{5817D525-450E-4AE8-9289-5F683CBA57F1}" sibTransId="{3C566A5A-0040-4F19-A63F-252BBD9AD71E}"/>
    <dgm:cxn modelId="{920ABB51-FD45-404B-915A-215498762381}" type="presOf" srcId="{1DDDEF92-3878-4FC8-BF4B-D9203E1B172D}" destId="{C9094562-442A-4434-86DF-4EC1CD51638F}" srcOrd="0" destOrd="0" presId="urn:microsoft.com/office/officeart/2005/8/layout/list1"/>
    <dgm:cxn modelId="{E21FF358-C6A8-4CA5-8120-8C4E8E8122A2}" type="presOf" srcId="{1DDDEF92-3878-4FC8-BF4B-D9203E1B172D}" destId="{530B175A-4D07-494F-84BA-7D20FAED0A61}" srcOrd="1" destOrd="0" presId="urn:microsoft.com/office/officeart/2005/8/layout/list1"/>
    <dgm:cxn modelId="{503FF978-85FE-4C9C-A206-340F7CC7C687}" type="presOf" srcId="{24333486-9546-49BE-84BE-7397CF5DC478}" destId="{EF01AD09-E385-4511-89DA-3B9951F45BC8}" srcOrd="0" destOrd="0" presId="urn:microsoft.com/office/officeart/2005/8/layout/list1"/>
    <dgm:cxn modelId="{9FCB7379-99BB-41B1-8EE6-58312267FB8B}" type="presOf" srcId="{AC35F558-D336-47F9-8E52-BC73F0BBFBEC}" destId="{D260D018-68DC-4C7F-B592-DA88F07F2ABF}" srcOrd="0" destOrd="0" presId="urn:microsoft.com/office/officeart/2005/8/layout/list1"/>
    <dgm:cxn modelId="{D507547D-306E-45A1-B1AE-865BA499BBB0}" type="presOf" srcId="{DAE033F8-D1C2-427A-AEF1-431FC4437184}" destId="{D7E9837C-BD49-41EB-B0BD-731A123792F6}" srcOrd="0" destOrd="0" presId="urn:microsoft.com/office/officeart/2005/8/layout/list1"/>
    <dgm:cxn modelId="{D7020D99-C8EF-4BFB-846F-331F55C84F42}" type="presOf" srcId="{20FBBD46-3227-4997-BF20-9E290E3C31CD}" destId="{94CD8CD2-9E94-490B-8658-A2A58017DE8F}" srcOrd="1" destOrd="0" presId="urn:microsoft.com/office/officeart/2005/8/layout/list1"/>
    <dgm:cxn modelId="{81555AA5-F88B-493C-82BA-E3D5B840A51D}" srcId="{73748BE2-9984-4DC6-A981-5C5FAB3006B5}" destId="{3E7D5536-E453-4359-8E61-CA2B9668E57C}" srcOrd="1" destOrd="0" parTransId="{3EE23F1C-9E16-431C-9CBE-C22874FCE779}" sibTransId="{A4C21FF9-8847-495D-A4CE-E12383930D16}"/>
    <dgm:cxn modelId="{5234B6B2-D01E-4524-BA7C-B940B4550ECD}" type="presOf" srcId="{5B417AC6-EE60-466C-949E-C854942BE904}" destId="{1CEF1ADC-ED55-40E4-BCFC-61DA8F3874B5}" srcOrd="0" destOrd="0" presId="urn:microsoft.com/office/officeart/2005/8/layout/list1"/>
    <dgm:cxn modelId="{62CF0EB5-2CEC-4932-986C-8C5F4C23F5D2}" type="presOf" srcId="{5BF7EA80-4291-4161-92AD-31DF316EC226}" destId="{C6B174DB-2BD5-4DCB-8ECC-D78EC8DC3A44}" srcOrd="1" destOrd="0" presId="urn:microsoft.com/office/officeart/2005/8/layout/list1"/>
    <dgm:cxn modelId="{C6759CB5-0FB3-4E17-97ED-1C056EAACC97}" srcId="{73748BE2-9984-4DC6-A981-5C5FAB3006B5}" destId="{DAE033F8-D1C2-427A-AEF1-431FC4437184}" srcOrd="5" destOrd="0" parTransId="{B7E777C5-A430-4CA8-82B4-CC0099CC419C}" sibTransId="{6A58E684-4F65-4511-8357-0AE1DFD59F18}"/>
    <dgm:cxn modelId="{762007BB-807A-4038-B908-30E9D4A82F37}" srcId="{73748BE2-9984-4DC6-A981-5C5FAB3006B5}" destId="{AC35F558-D336-47F9-8E52-BC73F0BBFBEC}" srcOrd="4" destOrd="0" parTransId="{C0D34FF7-D7CC-48A2-AC30-77A1EFCF4401}" sibTransId="{DA9B12C6-E637-4278-B471-7CCB88A2EE94}"/>
    <dgm:cxn modelId="{4BA976BC-CA4A-4EB9-8430-B36A8268EAD5}" type="presOf" srcId="{73748BE2-9984-4DC6-A981-5C5FAB3006B5}" destId="{8E4D2860-C3E8-47E5-BD63-2364A1793BA6}" srcOrd="0" destOrd="0" presId="urn:microsoft.com/office/officeart/2005/8/layout/list1"/>
    <dgm:cxn modelId="{3726FBD0-61D9-48BA-A635-3C7FB0548AA7}" type="presOf" srcId="{20FBBD46-3227-4997-BF20-9E290E3C31CD}" destId="{5E824ED2-426B-4791-906B-5BFB036298CB}" srcOrd="0" destOrd="0" presId="urn:microsoft.com/office/officeart/2005/8/layout/list1"/>
    <dgm:cxn modelId="{A8B1DDD1-5454-4AD6-B524-18926F8B433C}" type="presOf" srcId="{3E7D5536-E453-4359-8E61-CA2B9668E57C}" destId="{B94ECA60-A48B-498A-B1B2-1E0B1A9BAD21}" srcOrd="0" destOrd="0" presId="urn:microsoft.com/office/officeart/2005/8/layout/list1"/>
    <dgm:cxn modelId="{5A2686E5-0A2E-44F1-932C-65789079471A}" srcId="{73748BE2-9984-4DC6-A981-5C5FAB3006B5}" destId="{5BF7EA80-4291-4161-92AD-31DF316EC226}" srcOrd="0" destOrd="0" parTransId="{B7F1A53C-ACD7-4A00-8CD0-92C44FFFE23C}" sibTransId="{5F005082-6CE2-49FF-8EC3-324E245A21B4}"/>
    <dgm:cxn modelId="{A75D46FD-4195-4462-B3C3-466D82BD2518}" type="presOf" srcId="{AC35F558-D336-47F9-8E52-BC73F0BBFBEC}" destId="{F9995051-92BE-42DD-A698-603A8599F178}" srcOrd="1" destOrd="0" presId="urn:microsoft.com/office/officeart/2005/8/layout/list1"/>
    <dgm:cxn modelId="{CB479FFD-0B33-4D49-8648-5FDBC67AE6EE}" srcId="{73748BE2-9984-4DC6-A981-5C5FAB3006B5}" destId="{24333486-9546-49BE-84BE-7397CF5DC478}" srcOrd="7" destOrd="0" parTransId="{A629F037-1A96-4622-9C5F-06EB9F783E26}" sibTransId="{6A6719D0-0332-497F-894C-5306DDF6A418}"/>
    <dgm:cxn modelId="{29CE42CC-E87B-4DF7-9ADC-1A44515D2317}" type="presParOf" srcId="{8E4D2860-C3E8-47E5-BD63-2364A1793BA6}" destId="{EF9E64DA-A37D-490A-A043-CDC4403BAC3B}" srcOrd="0" destOrd="0" presId="urn:microsoft.com/office/officeart/2005/8/layout/list1"/>
    <dgm:cxn modelId="{3FD58AF9-0718-46F5-B171-56B82098DD02}" type="presParOf" srcId="{EF9E64DA-A37D-490A-A043-CDC4403BAC3B}" destId="{6BDE6492-0E2B-49C7-9FC6-ED8AA68EC550}" srcOrd="0" destOrd="0" presId="urn:microsoft.com/office/officeart/2005/8/layout/list1"/>
    <dgm:cxn modelId="{3B95ACBC-2796-4953-B0E6-63B051BE2702}" type="presParOf" srcId="{EF9E64DA-A37D-490A-A043-CDC4403BAC3B}" destId="{C6B174DB-2BD5-4DCB-8ECC-D78EC8DC3A44}" srcOrd="1" destOrd="0" presId="urn:microsoft.com/office/officeart/2005/8/layout/list1"/>
    <dgm:cxn modelId="{A8F21610-6F05-455F-9C4B-8C44AAC4BE51}" type="presParOf" srcId="{8E4D2860-C3E8-47E5-BD63-2364A1793BA6}" destId="{2F5C36F2-04BB-484C-961F-319D01A0F531}" srcOrd="1" destOrd="0" presId="urn:microsoft.com/office/officeart/2005/8/layout/list1"/>
    <dgm:cxn modelId="{6C9E08D4-9DF0-4BC1-966F-912DA2C70D1B}" type="presParOf" srcId="{8E4D2860-C3E8-47E5-BD63-2364A1793BA6}" destId="{1D204160-89EA-4140-85E2-8864D875587C}" srcOrd="2" destOrd="0" presId="urn:microsoft.com/office/officeart/2005/8/layout/list1"/>
    <dgm:cxn modelId="{DCF41B0F-FC0C-440F-B47A-F8D5A15C0490}" type="presParOf" srcId="{8E4D2860-C3E8-47E5-BD63-2364A1793BA6}" destId="{9E1D3946-D2E7-4A89-BEBA-3872B02905C2}" srcOrd="3" destOrd="0" presId="urn:microsoft.com/office/officeart/2005/8/layout/list1"/>
    <dgm:cxn modelId="{67F68DE0-4A02-45A8-86C9-33AF8321D2E8}" type="presParOf" srcId="{8E4D2860-C3E8-47E5-BD63-2364A1793BA6}" destId="{7AEBCF78-3BCF-4E3D-9175-BAD6B9E251BC}" srcOrd="4" destOrd="0" presId="urn:microsoft.com/office/officeart/2005/8/layout/list1"/>
    <dgm:cxn modelId="{0A54006A-6C26-44BA-B6FA-AC22BD637B65}" type="presParOf" srcId="{7AEBCF78-3BCF-4E3D-9175-BAD6B9E251BC}" destId="{B94ECA60-A48B-498A-B1B2-1E0B1A9BAD21}" srcOrd="0" destOrd="0" presId="urn:microsoft.com/office/officeart/2005/8/layout/list1"/>
    <dgm:cxn modelId="{909973C3-AE7E-44CC-9316-B7253C29986F}" type="presParOf" srcId="{7AEBCF78-3BCF-4E3D-9175-BAD6B9E251BC}" destId="{4CB11756-D875-479F-8D3C-A420A0FEB92C}" srcOrd="1" destOrd="0" presId="urn:microsoft.com/office/officeart/2005/8/layout/list1"/>
    <dgm:cxn modelId="{E1F038FC-09CF-4C0D-ACD0-847E0AAB0D55}" type="presParOf" srcId="{8E4D2860-C3E8-47E5-BD63-2364A1793BA6}" destId="{C015559E-610D-4D24-9F04-B2A68179C801}" srcOrd="5" destOrd="0" presId="urn:microsoft.com/office/officeart/2005/8/layout/list1"/>
    <dgm:cxn modelId="{DA93CE6D-2682-4DFE-BC03-3AF4D308EF3F}" type="presParOf" srcId="{8E4D2860-C3E8-47E5-BD63-2364A1793BA6}" destId="{A126C6A7-98BB-470C-88A4-30FD5F2B47BE}" srcOrd="6" destOrd="0" presId="urn:microsoft.com/office/officeart/2005/8/layout/list1"/>
    <dgm:cxn modelId="{2A60A91F-7118-4B4A-AAEE-51F453F28F47}" type="presParOf" srcId="{8E4D2860-C3E8-47E5-BD63-2364A1793BA6}" destId="{0D2C4A01-EB7E-4CDB-9753-CDE9BED1C788}" srcOrd="7" destOrd="0" presId="urn:microsoft.com/office/officeart/2005/8/layout/list1"/>
    <dgm:cxn modelId="{4ACC475C-EE5B-4254-9356-A7D6AA8C2A3F}" type="presParOf" srcId="{8E4D2860-C3E8-47E5-BD63-2364A1793BA6}" destId="{B575898D-1CA2-4CD7-AA3C-E5F7B1C54629}" srcOrd="8" destOrd="0" presId="urn:microsoft.com/office/officeart/2005/8/layout/list1"/>
    <dgm:cxn modelId="{7045D3B4-9F93-4384-8F46-43105BDE58E1}" type="presParOf" srcId="{B575898D-1CA2-4CD7-AA3C-E5F7B1C54629}" destId="{C9094562-442A-4434-86DF-4EC1CD51638F}" srcOrd="0" destOrd="0" presId="urn:microsoft.com/office/officeart/2005/8/layout/list1"/>
    <dgm:cxn modelId="{FA357C9D-5583-4893-89F9-8A7BB2C7E609}" type="presParOf" srcId="{B575898D-1CA2-4CD7-AA3C-E5F7B1C54629}" destId="{530B175A-4D07-494F-84BA-7D20FAED0A61}" srcOrd="1" destOrd="0" presId="urn:microsoft.com/office/officeart/2005/8/layout/list1"/>
    <dgm:cxn modelId="{1832A0E1-460E-407D-9429-2126FD671FC0}" type="presParOf" srcId="{8E4D2860-C3E8-47E5-BD63-2364A1793BA6}" destId="{AC5B3366-A394-42C9-AAFA-AB4DF14CD758}" srcOrd="9" destOrd="0" presId="urn:microsoft.com/office/officeart/2005/8/layout/list1"/>
    <dgm:cxn modelId="{8295CD92-F7C7-41E8-8A90-A92104A3D7A8}" type="presParOf" srcId="{8E4D2860-C3E8-47E5-BD63-2364A1793BA6}" destId="{185C6496-8FFE-42FD-842A-903D4925B442}" srcOrd="10" destOrd="0" presId="urn:microsoft.com/office/officeart/2005/8/layout/list1"/>
    <dgm:cxn modelId="{B30B8ECF-E8D9-4E94-B2C2-9535312BD2EA}" type="presParOf" srcId="{8E4D2860-C3E8-47E5-BD63-2364A1793BA6}" destId="{71C5763D-477E-4B62-AFE4-0B1590510137}" srcOrd="11" destOrd="0" presId="urn:microsoft.com/office/officeart/2005/8/layout/list1"/>
    <dgm:cxn modelId="{DF63087E-BBB7-4D35-AC4B-F81A17A9A332}" type="presParOf" srcId="{8E4D2860-C3E8-47E5-BD63-2364A1793BA6}" destId="{D0B95245-B16D-480F-9175-1FE104619E76}" srcOrd="12" destOrd="0" presId="urn:microsoft.com/office/officeart/2005/8/layout/list1"/>
    <dgm:cxn modelId="{DE4ED3FF-2998-42E8-A8FD-A24D5A598933}" type="presParOf" srcId="{D0B95245-B16D-480F-9175-1FE104619E76}" destId="{5E824ED2-426B-4791-906B-5BFB036298CB}" srcOrd="0" destOrd="0" presId="urn:microsoft.com/office/officeart/2005/8/layout/list1"/>
    <dgm:cxn modelId="{6F78DA67-2D8A-46A1-BBC4-D635CD05A1E4}" type="presParOf" srcId="{D0B95245-B16D-480F-9175-1FE104619E76}" destId="{94CD8CD2-9E94-490B-8658-A2A58017DE8F}" srcOrd="1" destOrd="0" presId="urn:microsoft.com/office/officeart/2005/8/layout/list1"/>
    <dgm:cxn modelId="{09F5ED5A-F92E-4814-8F40-36DB936E3F31}" type="presParOf" srcId="{8E4D2860-C3E8-47E5-BD63-2364A1793BA6}" destId="{28523A2E-815E-4410-B4B1-0AB0B71F77C0}" srcOrd="13" destOrd="0" presId="urn:microsoft.com/office/officeart/2005/8/layout/list1"/>
    <dgm:cxn modelId="{CFA9BDBA-649E-4390-BFE8-D6C89827F930}" type="presParOf" srcId="{8E4D2860-C3E8-47E5-BD63-2364A1793BA6}" destId="{E1943D41-CD26-4939-A134-14036416D192}" srcOrd="14" destOrd="0" presId="urn:microsoft.com/office/officeart/2005/8/layout/list1"/>
    <dgm:cxn modelId="{8DF19BE5-5EA8-4A9B-AD6C-D9AC418AC2E8}" type="presParOf" srcId="{8E4D2860-C3E8-47E5-BD63-2364A1793BA6}" destId="{1453BAE4-1723-4B37-B2D0-BEDE76CB3FB5}" srcOrd="15" destOrd="0" presId="urn:microsoft.com/office/officeart/2005/8/layout/list1"/>
    <dgm:cxn modelId="{1713A844-26FC-4745-AA6B-02E9CD7D87B2}" type="presParOf" srcId="{8E4D2860-C3E8-47E5-BD63-2364A1793BA6}" destId="{22A5B242-98EA-4745-A42A-2C1678433954}" srcOrd="16" destOrd="0" presId="urn:microsoft.com/office/officeart/2005/8/layout/list1"/>
    <dgm:cxn modelId="{8DF9A4BA-084E-461F-97BE-BECBC070770E}" type="presParOf" srcId="{22A5B242-98EA-4745-A42A-2C1678433954}" destId="{D260D018-68DC-4C7F-B592-DA88F07F2ABF}" srcOrd="0" destOrd="0" presId="urn:microsoft.com/office/officeart/2005/8/layout/list1"/>
    <dgm:cxn modelId="{804C5B97-3A02-49F9-A5CF-783BE2A1D86B}" type="presParOf" srcId="{22A5B242-98EA-4745-A42A-2C1678433954}" destId="{F9995051-92BE-42DD-A698-603A8599F178}" srcOrd="1" destOrd="0" presId="urn:microsoft.com/office/officeart/2005/8/layout/list1"/>
    <dgm:cxn modelId="{5E8C2EBA-00D1-4C9F-AC70-073F04BFD726}" type="presParOf" srcId="{8E4D2860-C3E8-47E5-BD63-2364A1793BA6}" destId="{378144AA-BD83-4DE0-BAB0-38306A9B01E4}" srcOrd="17" destOrd="0" presId="urn:microsoft.com/office/officeart/2005/8/layout/list1"/>
    <dgm:cxn modelId="{249A7344-C457-472E-8270-B4B0C4EF94BB}" type="presParOf" srcId="{8E4D2860-C3E8-47E5-BD63-2364A1793BA6}" destId="{2718BEEE-C716-424D-B4BB-C3BD9C74CA22}" srcOrd="18" destOrd="0" presId="urn:microsoft.com/office/officeart/2005/8/layout/list1"/>
    <dgm:cxn modelId="{5009E780-C51C-4DB0-AE1C-7D883C59A6AF}" type="presParOf" srcId="{8E4D2860-C3E8-47E5-BD63-2364A1793BA6}" destId="{8A52E241-3DF4-4DB7-B9D8-79CCD24C7E86}" srcOrd="19" destOrd="0" presId="urn:microsoft.com/office/officeart/2005/8/layout/list1"/>
    <dgm:cxn modelId="{168A51BB-5667-4129-A199-7AD919DA5A52}" type="presParOf" srcId="{8E4D2860-C3E8-47E5-BD63-2364A1793BA6}" destId="{442DFC32-8542-4386-8C04-C64C69C525A7}" srcOrd="20" destOrd="0" presId="urn:microsoft.com/office/officeart/2005/8/layout/list1"/>
    <dgm:cxn modelId="{995C6AF9-236C-404C-A3E8-8DFB506870E6}" type="presParOf" srcId="{442DFC32-8542-4386-8C04-C64C69C525A7}" destId="{D7E9837C-BD49-41EB-B0BD-731A123792F6}" srcOrd="0" destOrd="0" presId="urn:microsoft.com/office/officeart/2005/8/layout/list1"/>
    <dgm:cxn modelId="{0FFFCEC4-BC35-47E2-83F4-22C2A157AE1E}" type="presParOf" srcId="{442DFC32-8542-4386-8C04-C64C69C525A7}" destId="{1D3C90C6-9BC6-46C2-BF50-79756E46E1EE}" srcOrd="1" destOrd="0" presId="urn:microsoft.com/office/officeart/2005/8/layout/list1"/>
    <dgm:cxn modelId="{59473C22-A87B-423E-9854-F1DBF8AF1ED9}" type="presParOf" srcId="{8E4D2860-C3E8-47E5-BD63-2364A1793BA6}" destId="{B3204E4C-0696-4F95-A8AB-27DBDBC5D58E}" srcOrd="21" destOrd="0" presId="urn:microsoft.com/office/officeart/2005/8/layout/list1"/>
    <dgm:cxn modelId="{6D42418F-0A07-4FA1-A643-54050C4BDEB7}" type="presParOf" srcId="{8E4D2860-C3E8-47E5-BD63-2364A1793BA6}" destId="{6C10AF95-EF7F-48AC-8478-F49816C84CEB}" srcOrd="22" destOrd="0" presId="urn:microsoft.com/office/officeart/2005/8/layout/list1"/>
    <dgm:cxn modelId="{F9325504-91F9-4A43-AD78-DB13686270C0}" type="presParOf" srcId="{8E4D2860-C3E8-47E5-BD63-2364A1793BA6}" destId="{518A20FF-88DB-4083-ADF8-86D63BD95F69}" srcOrd="23" destOrd="0" presId="urn:microsoft.com/office/officeart/2005/8/layout/list1"/>
    <dgm:cxn modelId="{9C30B7C8-357C-4E30-9800-AAEE912D4303}" type="presParOf" srcId="{8E4D2860-C3E8-47E5-BD63-2364A1793BA6}" destId="{0F2CC8E8-B1CA-4CEB-B949-B2C5FBBF9F7F}" srcOrd="24" destOrd="0" presId="urn:microsoft.com/office/officeart/2005/8/layout/list1"/>
    <dgm:cxn modelId="{2A388B5B-C87D-4CC9-ABAA-C3C72D8FCB05}" type="presParOf" srcId="{0F2CC8E8-B1CA-4CEB-B949-B2C5FBBF9F7F}" destId="{1CEF1ADC-ED55-40E4-BCFC-61DA8F3874B5}" srcOrd="0" destOrd="0" presId="urn:microsoft.com/office/officeart/2005/8/layout/list1"/>
    <dgm:cxn modelId="{FA781FE6-FB3F-4043-B1EC-BA5F2E8E8826}" type="presParOf" srcId="{0F2CC8E8-B1CA-4CEB-B949-B2C5FBBF9F7F}" destId="{CEC5C672-A341-43C2-B615-9F560B15F61C}" srcOrd="1" destOrd="0" presId="urn:microsoft.com/office/officeart/2005/8/layout/list1"/>
    <dgm:cxn modelId="{FC63B010-4E28-4C74-8A85-90050F585190}" type="presParOf" srcId="{8E4D2860-C3E8-47E5-BD63-2364A1793BA6}" destId="{802E306D-C8D5-4F90-BC9F-F457FA504EFA}" srcOrd="25" destOrd="0" presId="urn:microsoft.com/office/officeart/2005/8/layout/list1"/>
    <dgm:cxn modelId="{0BE6B438-91EC-4594-BB29-0AA24996647B}" type="presParOf" srcId="{8E4D2860-C3E8-47E5-BD63-2364A1793BA6}" destId="{D23C3FFE-2453-4344-9D94-E1B16F46508D}" srcOrd="26" destOrd="0" presId="urn:microsoft.com/office/officeart/2005/8/layout/list1"/>
    <dgm:cxn modelId="{32F4A7C5-B250-47BF-9DE5-A46154BD2603}" type="presParOf" srcId="{8E4D2860-C3E8-47E5-BD63-2364A1793BA6}" destId="{1F0E4181-8FCC-4320-91BC-1E94BE35AB28}" srcOrd="27" destOrd="0" presId="urn:microsoft.com/office/officeart/2005/8/layout/list1"/>
    <dgm:cxn modelId="{A5A04183-E869-4283-B490-92FB350FF221}" type="presParOf" srcId="{8E4D2860-C3E8-47E5-BD63-2364A1793BA6}" destId="{83A12BCA-8DE9-4B23-9980-3231B2C18303}" srcOrd="28" destOrd="0" presId="urn:microsoft.com/office/officeart/2005/8/layout/list1"/>
    <dgm:cxn modelId="{5B00AC8F-678D-4463-B010-F2BE9F7A227B}" type="presParOf" srcId="{83A12BCA-8DE9-4B23-9980-3231B2C18303}" destId="{EF01AD09-E385-4511-89DA-3B9951F45BC8}" srcOrd="0" destOrd="0" presId="urn:microsoft.com/office/officeart/2005/8/layout/list1"/>
    <dgm:cxn modelId="{B831FC3A-D1FF-455A-B393-A6188A75A3EF}" type="presParOf" srcId="{83A12BCA-8DE9-4B23-9980-3231B2C18303}" destId="{8A8DE4CA-9554-444E-8188-5D02EF6F2FD0}" srcOrd="1" destOrd="0" presId="urn:microsoft.com/office/officeart/2005/8/layout/list1"/>
    <dgm:cxn modelId="{73A3CF96-B520-4A4E-B5CC-5F029A583E89}" type="presParOf" srcId="{8E4D2860-C3E8-47E5-BD63-2364A1793BA6}" destId="{0BB3BB6E-313D-408E-AA49-5AF4AB84FEB1}" srcOrd="29" destOrd="0" presId="urn:microsoft.com/office/officeart/2005/8/layout/list1"/>
    <dgm:cxn modelId="{94FA5220-9201-4F57-994F-92DF0BD93A20}" type="presParOf" srcId="{8E4D2860-C3E8-47E5-BD63-2364A1793BA6}" destId="{468589BC-606F-4357-ACD7-747E894DB23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4160-89EA-4140-85E2-8864D875587C}">
      <dsp:nvSpPr>
        <dsp:cNvPr id="0" name=""/>
        <dsp:cNvSpPr/>
      </dsp:nvSpPr>
      <dsp:spPr>
        <a:xfrm>
          <a:off x="0" y="37317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174DB-2BD5-4DCB-8ECC-D78EC8DC3A44}">
      <dsp:nvSpPr>
        <dsp:cNvPr id="0" name=""/>
        <dsp:cNvSpPr/>
      </dsp:nvSpPr>
      <dsp:spPr>
        <a:xfrm>
          <a:off x="324612" y="122254"/>
          <a:ext cx="5458980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Power</a:t>
          </a:r>
          <a:r>
            <a:rPr lang="nb-NO" sz="2400" b="1" kern="1200" dirty="0">
              <a:solidFill>
                <a:schemeClr val="tx1"/>
              </a:solidFill>
            </a:rPr>
            <a:t>farm</a:t>
          </a:r>
          <a:r>
            <a:rPr lang="nb-NO" sz="2400" kern="1200" dirty="0">
              <a:solidFill>
                <a:schemeClr val="tx1"/>
              </a:solidFill>
            </a:rPr>
            <a:t>  -  Outdoor  </a:t>
          </a:r>
          <a:r>
            <a:rPr lang="nb-NO" sz="2400" kern="1200" dirty="0" err="1">
              <a:solidFill>
                <a:schemeClr val="tx1"/>
              </a:solidFill>
            </a:rPr>
            <a:t>therapi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146752"/>
        <a:ext cx="5409984" cy="452844"/>
      </dsp:txXfrm>
    </dsp:sp>
    <dsp:sp modelId="{A126C6A7-98BB-470C-88A4-30FD5F2B47BE}">
      <dsp:nvSpPr>
        <dsp:cNvPr id="0" name=""/>
        <dsp:cNvSpPr/>
      </dsp:nvSpPr>
      <dsp:spPr>
        <a:xfrm>
          <a:off x="0" y="114429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1756-D875-479F-8D3C-A420A0FEB92C}">
      <dsp:nvSpPr>
        <dsp:cNvPr id="0" name=""/>
        <dsp:cNvSpPr/>
      </dsp:nvSpPr>
      <dsp:spPr>
        <a:xfrm>
          <a:off x="349779" y="869220"/>
          <a:ext cx="5450527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 err="1">
              <a:hlinkClick xmlns:r="http://schemas.openxmlformats.org/officeDocument/2006/relationships" r:id="rId2"/>
            </a:rPr>
            <a:t>Someone</a:t>
          </a:r>
          <a:r>
            <a:rPr lang="nb-NO" sz="2400" b="1" kern="1200" dirty="0">
              <a:hlinkClick xmlns:r="http://schemas.openxmlformats.org/officeDocument/2006/relationships" r:id="rId2"/>
            </a:rPr>
            <a:t> AS</a:t>
          </a:r>
          <a:r>
            <a:rPr lang="nb-NO" sz="2400" b="1" kern="1200" dirty="0"/>
            <a:t>  </a:t>
          </a:r>
          <a:r>
            <a:rPr lang="nb-NO" sz="2400" kern="1200" dirty="0">
              <a:solidFill>
                <a:srgbClr val="000000"/>
              </a:solidFill>
              <a:latin typeface="Grandview Display"/>
              <a:ea typeface="+mn-ea"/>
              <a:cs typeface="+mn-cs"/>
            </a:rPr>
            <a:t>-  dementia </a:t>
          </a:r>
          <a:r>
            <a:rPr lang="nb-NO" sz="2400" kern="1200" dirty="0" err="1">
              <a:solidFill>
                <a:srgbClr val="000000"/>
              </a:solidFill>
              <a:latin typeface="Grandview Display"/>
              <a:ea typeface="+mn-ea"/>
              <a:cs typeface="+mn-cs"/>
            </a:rPr>
            <a:t>care</a:t>
          </a:r>
          <a:endParaRPr lang="en-US" sz="2400" kern="1200" dirty="0">
            <a:solidFill>
              <a:srgbClr val="000000"/>
            </a:solidFill>
            <a:latin typeface="Grandview Display"/>
            <a:ea typeface="+mn-ea"/>
            <a:cs typeface="+mn-cs"/>
          </a:endParaRPr>
        </a:p>
      </dsp:txBody>
      <dsp:txXfrm>
        <a:off x="374277" y="893718"/>
        <a:ext cx="5401531" cy="452844"/>
      </dsp:txXfrm>
    </dsp:sp>
    <dsp:sp modelId="{185C6496-8FFE-42FD-842A-903D4925B442}">
      <dsp:nvSpPr>
        <dsp:cNvPr id="0" name=""/>
        <dsp:cNvSpPr/>
      </dsp:nvSpPr>
      <dsp:spPr>
        <a:xfrm>
          <a:off x="0" y="191541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175A-4D07-494F-84BA-7D20FAED0A61}">
      <dsp:nvSpPr>
        <dsp:cNvPr id="0" name=""/>
        <dsp:cNvSpPr/>
      </dsp:nvSpPr>
      <dsp:spPr>
        <a:xfrm>
          <a:off x="324612" y="1664494"/>
          <a:ext cx="5433667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hlinkClick xmlns:r="http://schemas.openxmlformats.org/officeDocument/2006/relationships" r:id="rId3"/>
            </a:rPr>
            <a:t>Anthill</a:t>
          </a:r>
          <a:r>
            <a:rPr lang="nb-NO" sz="2400" b="1" kern="1200" dirty="0"/>
            <a:t> </a:t>
          </a:r>
          <a:r>
            <a:rPr lang="nb-NO" sz="2400" kern="1200" dirty="0"/>
            <a:t> </a:t>
          </a:r>
          <a:r>
            <a:rPr lang="nb-NO" sz="2400" kern="1200" dirty="0">
              <a:solidFill>
                <a:schemeClr val="tx1"/>
              </a:solidFill>
            </a:rPr>
            <a:t>- Social Care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1688992"/>
        <a:ext cx="5384671" cy="452844"/>
      </dsp:txXfrm>
    </dsp:sp>
    <dsp:sp modelId="{E1943D41-CD26-4939-A134-14036416D192}">
      <dsp:nvSpPr>
        <dsp:cNvPr id="0" name=""/>
        <dsp:cNvSpPr/>
      </dsp:nvSpPr>
      <dsp:spPr>
        <a:xfrm>
          <a:off x="0" y="268653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D8CD2-9E94-490B-8658-A2A58017DE8F}">
      <dsp:nvSpPr>
        <dsp:cNvPr id="0" name=""/>
        <dsp:cNvSpPr/>
      </dsp:nvSpPr>
      <dsp:spPr>
        <a:xfrm>
          <a:off x="324612" y="2435614"/>
          <a:ext cx="5481885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hlinkClick xmlns:r="http://schemas.openxmlformats.org/officeDocument/2006/relationships" r:id="rId4"/>
            </a:rPr>
            <a:t>More taste</a:t>
          </a:r>
          <a:r>
            <a:rPr lang="nb-NO" sz="2400" kern="1200" dirty="0">
              <a:hlinkClick xmlns:r="http://schemas.openxmlformats.org/officeDocument/2006/relationships" r:id="rId4"/>
            </a:rPr>
            <a:t>  </a:t>
          </a:r>
          <a:r>
            <a:rPr lang="nb-NO" sz="2400" kern="1200" dirty="0"/>
            <a:t>-  </a:t>
          </a:r>
          <a:r>
            <a:rPr lang="nb-NO" sz="2400" kern="1200" dirty="0">
              <a:solidFill>
                <a:schemeClr val="tx1"/>
              </a:solidFill>
            </a:rPr>
            <a:t>Social integrasjon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2460112"/>
        <a:ext cx="5432889" cy="452844"/>
      </dsp:txXfrm>
    </dsp:sp>
    <dsp:sp modelId="{2718BEEE-C716-424D-B4BB-C3BD9C74CA22}">
      <dsp:nvSpPr>
        <dsp:cNvPr id="0" name=""/>
        <dsp:cNvSpPr/>
      </dsp:nvSpPr>
      <dsp:spPr>
        <a:xfrm>
          <a:off x="0" y="345765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95051-92BE-42DD-A698-603A8599F178}">
      <dsp:nvSpPr>
        <dsp:cNvPr id="0" name=""/>
        <dsp:cNvSpPr/>
      </dsp:nvSpPr>
      <dsp:spPr>
        <a:xfrm>
          <a:off x="324612" y="3206734"/>
          <a:ext cx="5630674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hlinkClick xmlns:r="http://schemas.openxmlformats.org/officeDocument/2006/relationships" r:id="rId5"/>
            </a:rPr>
            <a:t>Outdoor academy </a:t>
          </a:r>
          <a:r>
            <a:rPr lang="nb-NO" sz="2400" kern="1200" dirty="0">
              <a:solidFill>
                <a:schemeClr val="tx1"/>
              </a:solidFill>
            </a:rPr>
            <a:t>– Nature </a:t>
          </a:r>
          <a:r>
            <a:rPr lang="nb-NO" sz="2400" kern="1200" dirty="0" err="1">
              <a:solidFill>
                <a:schemeClr val="tx1"/>
              </a:solidFill>
            </a:rPr>
            <a:t>Knowlegde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3231232"/>
        <a:ext cx="5581678" cy="452844"/>
      </dsp:txXfrm>
    </dsp:sp>
    <dsp:sp modelId="{6C10AF95-EF7F-48AC-8478-F49816C84CEB}">
      <dsp:nvSpPr>
        <dsp:cNvPr id="0" name=""/>
        <dsp:cNvSpPr/>
      </dsp:nvSpPr>
      <dsp:spPr>
        <a:xfrm>
          <a:off x="0" y="422877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C90C6-9BC6-46C2-BF50-79756E46E1EE}">
      <dsp:nvSpPr>
        <dsp:cNvPr id="0" name=""/>
        <dsp:cNvSpPr/>
      </dsp:nvSpPr>
      <dsp:spPr>
        <a:xfrm>
          <a:off x="324612" y="3977854"/>
          <a:ext cx="5436075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hlinkClick xmlns:r="http://schemas.openxmlformats.org/officeDocument/2006/relationships" r:id="rId6"/>
            </a:rPr>
            <a:t>Heidi </a:t>
          </a:r>
          <a:r>
            <a:rPr lang="nb-NO" sz="2400" b="1" kern="1200" dirty="0" err="1">
              <a:hlinkClick xmlns:r="http://schemas.openxmlformats.org/officeDocument/2006/relationships" r:id="rId6"/>
            </a:rPr>
            <a:t>hiker</a:t>
          </a:r>
          <a:r>
            <a:rPr lang="nb-NO" sz="2400" b="1" kern="1200" dirty="0"/>
            <a:t> </a:t>
          </a:r>
          <a:r>
            <a:rPr lang="nb-NO" sz="2400" kern="1200" dirty="0"/>
            <a:t>   -  </a:t>
          </a:r>
          <a:r>
            <a:rPr lang="nb-NO" sz="2400" kern="1200" dirty="0">
              <a:solidFill>
                <a:schemeClr val="tx1"/>
              </a:solidFill>
            </a:rPr>
            <a:t>Outdoor terapi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4002352"/>
        <a:ext cx="5387079" cy="452844"/>
      </dsp:txXfrm>
    </dsp:sp>
    <dsp:sp modelId="{D23C3FFE-2453-4344-9D94-E1B16F46508D}">
      <dsp:nvSpPr>
        <dsp:cNvPr id="0" name=""/>
        <dsp:cNvSpPr/>
      </dsp:nvSpPr>
      <dsp:spPr>
        <a:xfrm>
          <a:off x="0" y="499989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5C672-A341-43C2-B615-9F560B15F61C}">
      <dsp:nvSpPr>
        <dsp:cNvPr id="0" name=""/>
        <dsp:cNvSpPr/>
      </dsp:nvSpPr>
      <dsp:spPr>
        <a:xfrm>
          <a:off x="324612" y="4748974"/>
          <a:ext cx="5527558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hlinkClick xmlns:r="http://schemas.openxmlformats.org/officeDocument/2006/relationships" r:id="rId7"/>
            </a:rPr>
            <a:t>Fellow Hikers</a:t>
          </a:r>
          <a:r>
            <a:rPr lang="nb-NO" sz="2400" kern="1200" dirty="0">
              <a:hlinkClick xmlns:r="http://schemas.openxmlformats.org/officeDocument/2006/relationships" r:id="rId7"/>
            </a:rPr>
            <a:t> </a:t>
          </a:r>
          <a:r>
            <a:rPr lang="nb-NO" sz="2400" kern="1200" dirty="0"/>
            <a:t>– Mental support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110" y="4773472"/>
        <a:ext cx="5478562" cy="452844"/>
      </dsp:txXfrm>
    </dsp:sp>
    <dsp:sp modelId="{468589BC-606F-4357-ACD7-747E894DB239}">
      <dsp:nvSpPr>
        <dsp:cNvPr id="0" name=""/>
        <dsp:cNvSpPr/>
      </dsp:nvSpPr>
      <dsp:spPr>
        <a:xfrm>
          <a:off x="0" y="5771014"/>
          <a:ext cx="64922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DE4CA-9554-444E-8188-5D02EF6F2FD0}">
      <dsp:nvSpPr>
        <dsp:cNvPr id="0" name=""/>
        <dsp:cNvSpPr/>
      </dsp:nvSpPr>
      <dsp:spPr>
        <a:xfrm>
          <a:off x="344494" y="5526086"/>
          <a:ext cx="5414989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solidFill>
                <a:schemeClr val="bg2">
                  <a:lumMod val="75000"/>
                </a:schemeClr>
              </a:solidFill>
              <a:latin typeface="+mj-lt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Deep Roots </a:t>
          </a:r>
          <a:r>
            <a:rPr lang="nb-NO" sz="1700" kern="1200" dirty="0">
              <a:solidFill>
                <a:srgbClr val="000000"/>
              </a:solidFill>
              <a:latin typeface="+mj-lt"/>
              <a:ea typeface="+mn-ea"/>
              <a:cs typeface="+mn-cs"/>
            </a:rPr>
            <a:t>– </a:t>
          </a:r>
          <a:r>
            <a:rPr lang="nb-NO" sz="2000" kern="1200" dirty="0">
              <a:solidFill>
                <a:schemeClr val="tx1"/>
              </a:solidFill>
              <a:latin typeface="+mj-lt"/>
            </a:rPr>
            <a:t>Green </a:t>
          </a:r>
          <a:r>
            <a:rPr lang="nb-NO" sz="2000" kern="1200" dirty="0" err="1">
              <a:solidFill>
                <a:schemeClr val="tx1"/>
              </a:solidFill>
              <a:latin typeface="+mj-lt"/>
            </a:rPr>
            <a:t>production</a:t>
          </a:r>
          <a:r>
            <a:rPr lang="nb-NO" sz="2000" kern="1200" dirty="0">
              <a:solidFill>
                <a:schemeClr val="tx1"/>
              </a:solidFill>
              <a:latin typeface="+mj-lt"/>
            </a:rPr>
            <a:t>/</a:t>
          </a:r>
          <a:r>
            <a:rPr lang="nb-NO" sz="2000" kern="1200" dirty="0" err="1">
              <a:solidFill>
                <a:schemeClr val="tx1"/>
              </a:solidFill>
              <a:latin typeface="+mj-lt"/>
            </a:rPr>
            <a:t>integration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>
        <a:off x="368992" y="5550584"/>
        <a:ext cx="536599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16010" cy="2696866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Social entrepreneurship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- Education program and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   perspectives</a:t>
            </a:r>
            <a:endParaRPr lang="en-US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endParaRPr lang="nb-NO" dirty="0"/>
          </a:p>
          <a:p>
            <a:r>
              <a:rPr lang="en-US" dirty="0"/>
              <a:t>Karl Johan Johansen and roger Santokhie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3890211A-5359-8A54-C490-69419843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064" y="1489345"/>
            <a:ext cx="3012510" cy="2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2DD6EA-C2FE-4F7D-AA47-64C8CA3D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Ecosystem for social entrepreneurship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85BB425-6AFB-7A32-F123-C1239305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0" y="2103120"/>
            <a:ext cx="5761219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26C44B-883F-46E5-94E4-DCCCFF5B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Many industries and organizational forms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2B878A-D50C-4228-AB00-53BB86AB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2382473"/>
            <a:ext cx="7609491" cy="3559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Social entrepreneurial enterprises are spread over many fields and they have different organizational forms and models. </a:t>
            </a:r>
          </a:p>
          <a:p>
            <a:pPr marL="0" indent="0">
              <a:buNone/>
            </a:pPr>
            <a:r>
              <a:rPr lang="en-US" b="1" dirty="0"/>
              <a:t>In relation to the usual statistical division of the business world, social entrepreneurs appear as a fragmented group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Kobro</a:t>
            </a:r>
            <a:r>
              <a:rPr lang="en-US" dirty="0"/>
              <a:t> 2017, p. 33)</a:t>
            </a:r>
          </a:p>
          <a:p>
            <a:pPr marL="0" indent="0">
              <a:buNone/>
            </a:pPr>
            <a:r>
              <a:rPr lang="en-US" dirty="0"/>
              <a:t>Company, NGO, Cooperative, Foundation, Hybrid,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3ECC935-2BA5-F8BC-33C8-272E7D78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26639"/>
            <a:ext cx="2854741" cy="1804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11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188C1-0999-4E6D-9CAB-18A37144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62467"/>
            <a:ext cx="10363200" cy="55033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Barriers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526EB2-0921-4531-966D-7F3D23D5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041400"/>
            <a:ext cx="7331979" cy="4900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Research shows that: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There are a number of barriers and difficulties that seem to be obstacles to the growth of social entrepreneurship in the Norwegian welfare state; structural, legal and financial conditions, but also attitudinal/cultural conditions.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Findings also point to the social entrepreneurs themselves, that social entrepreneurs often have a little too simple and naive ideas about how social challenges can be solved.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(https://openarchive.usn.no/usn-xmlui/handle/11250/2463099)</a:t>
            </a:r>
            <a:endParaRPr lang="nb-NO" dirty="0"/>
          </a:p>
        </p:txBody>
      </p:sp>
      <p:pic>
        <p:nvPicPr>
          <p:cNvPr id="2050" name="Picture 2" descr="50 Creative Solutions For Overcoming 5 Barriers To Employee Wellness">
            <a:extLst>
              <a:ext uri="{FF2B5EF4-FFF2-40B4-BE49-F238E27FC236}">
                <a16:creationId xmlns:a16="http://schemas.microsoft.com/office/drawing/2014/main" id="{5C6BF8C3-63E7-D0D9-EBAF-BF4F9BD3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14" y="1337651"/>
            <a:ext cx="3407984" cy="24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7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CB0A9E-44AC-41A4-A141-2F09F47D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practice, dual competence is required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80DFFF-5C85-4AD9-AC06-FE648622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413000"/>
            <a:ext cx="7830208" cy="3528829"/>
          </a:xfrm>
        </p:spPr>
        <p:txBody>
          <a:bodyPr/>
          <a:lstStyle/>
          <a:p>
            <a:r>
              <a:rPr lang="en-US" dirty="0"/>
              <a:t>The entrepreneurial process is about discovering and exploiting a set of dual opportunities – both commercial and social.</a:t>
            </a:r>
          </a:p>
          <a:p>
            <a:r>
              <a:rPr lang="en-US" dirty="0"/>
              <a:t>Often it requires participation in networks/environments where the competence the social entrepreneur himself does not have is available.</a:t>
            </a:r>
          </a:p>
          <a:p>
            <a:r>
              <a:rPr lang="en-US" dirty="0"/>
              <a:t>Social capital is important</a:t>
            </a:r>
            <a:endParaRPr lang="nb-NO" dirty="0"/>
          </a:p>
        </p:txBody>
      </p:sp>
      <p:pic>
        <p:nvPicPr>
          <p:cNvPr id="4" name="Picture 4" descr="Én i en folkemengde">
            <a:extLst>
              <a:ext uri="{FF2B5EF4-FFF2-40B4-BE49-F238E27FC236}">
                <a16:creationId xmlns:a16="http://schemas.microsoft.com/office/drawing/2014/main" id="{19F8210F-9402-EE03-43A2-91D02AEA2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8" r="22958"/>
          <a:stretch/>
        </p:blipFill>
        <p:spPr>
          <a:xfrm>
            <a:off x="9158353" y="2238090"/>
            <a:ext cx="2266368" cy="37037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292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EFDCD-C665-43E3-A2BD-E30852A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Mixed collaboration processes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CB9730-F317-4343-BE83-77FF5FAA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7031422" cy="30884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Social entrepreneurs are often involved in </a:t>
            </a:r>
            <a:r>
              <a:rPr lang="nb-NO" b="1" dirty="0"/>
              <a:t>Co-</a:t>
            </a:r>
            <a:r>
              <a:rPr lang="nb-NO" b="1" dirty="0" err="1"/>
              <a:t>creation</a:t>
            </a:r>
            <a:r>
              <a:rPr lang="nb-NO" b="1" dirty="0"/>
              <a:t> - Co-</a:t>
            </a:r>
            <a:r>
              <a:rPr lang="nb-NO" b="1" dirty="0" err="1"/>
              <a:t>production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Logic, skills and competence from the private sector combined with volunteerism/idealism, life experiences in the field of social practice, </a:t>
            </a:r>
          </a:p>
          <a:p>
            <a:pPr marL="0" indent="0">
              <a:buNone/>
            </a:pPr>
            <a:r>
              <a:rPr lang="en-US" dirty="0"/>
              <a:t>Law, economics and politics are mixed together in creative and constructive processes, with new and useful solutions as. </a:t>
            </a:r>
          </a:p>
          <a:p>
            <a:pPr marL="0" indent="0">
              <a:buNone/>
            </a:pPr>
            <a:r>
              <a:rPr lang="en-US" dirty="0"/>
              <a:t>Social value is created in both process and result. Dignity, respect, empowerment and meaning are social values ​​that emerge in the process</a:t>
            </a:r>
            <a:endParaRPr lang="nb-NO" dirty="0"/>
          </a:p>
        </p:txBody>
      </p:sp>
      <p:pic>
        <p:nvPicPr>
          <p:cNvPr id="3076" name="Picture 4" descr="Creative, creativity, idea, innovation, process icon - Download on  Iconfinder">
            <a:extLst>
              <a:ext uri="{FF2B5EF4-FFF2-40B4-BE49-F238E27FC236}">
                <a16:creationId xmlns:a16="http://schemas.microsoft.com/office/drawing/2014/main" id="{A0BE3C8A-1397-579F-2EAA-1181D342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18" y="26860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7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4FA-4ED0-440C-8847-780FA50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534"/>
            <a:ext cx="10363200" cy="778934"/>
          </a:xfrm>
        </p:spPr>
        <p:txBody>
          <a:bodyPr/>
          <a:lstStyle/>
          <a:p>
            <a:pPr algn="ctr"/>
            <a:r>
              <a:rPr lang="en-US" b="1" dirty="0"/>
              <a:t>The development process step by step</a:t>
            </a:r>
            <a:endParaRPr lang="nb-NO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F36996-5CF1-B8F7-F88F-035F589E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1" y="3428990"/>
            <a:ext cx="18" cy="1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68AF188-B131-E78C-F28A-7912504B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40" y="1481959"/>
            <a:ext cx="4340411" cy="4586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37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1C661F-E0FE-5AA2-34C8-2912E2F7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 of social entrepreneurship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6E115F96-66D3-F7B2-003A-6A79DCD96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36206"/>
              </p:ext>
            </p:extLst>
          </p:nvPr>
        </p:nvGraphicFramePr>
        <p:xfrm>
          <a:off x="4633546" y="342900"/>
          <a:ext cx="6492240" cy="632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13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508618A-B6DF-2315-809B-48083C72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65" y="4504110"/>
            <a:ext cx="3178425" cy="20031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03DF383-CE32-2616-5440-79DB0B11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91" y="115341"/>
            <a:ext cx="9077264" cy="42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7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E41E9-F366-3F68-21DD-C72C2119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872132" cy="1314443"/>
          </a:xfrm>
        </p:spPr>
        <p:txBody>
          <a:bodyPr/>
          <a:lstStyle/>
          <a:p>
            <a:r>
              <a:rPr lang="nb-NO" dirty="0" err="1"/>
              <a:t>Vocational</a:t>
            </a:r>
            <a:r>
              <a:rPr lang="nb-NO" dirty="0"/>
              <a:t> program in Social </a:t>
            </a:r>
            <a:r>
              <a:rPr lang="nb-NO" dirty="0" err="1"/>
              <a:t>Entrepreneurship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0EC8BF-DCC1-8F01-A236-B7E696DF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7" y="2397940"/>
            <a:ext cx="5821961" cy="3088460"/>
          </a:xfrm>
        </p:spPr>
        <p:txBody>
          <a:bodyPr/>
          <a:lstStyle/>
          <a:p>
            <a:r>
              <a:rPr lang="nb-NO" dirty="0" err="1"/>
              <a:t>Vocational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more </a:t>
            </a:r>
            <a:r>
              <a:rPr lang="nb-NO" dirty="0" err="1"/>
              <a:t>practical</a:t>
            </a:r>
            <a:r>
              <a:rPr lang="nb-NO" dirty="0"/>
              <a:t> training= 50%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education</a:t>
            </a:r>
            <a:r>
              <a:rPr lang="nb-NO" dirty="0"/>
              <a:t> is </a:t>
            </a:r>
            <a:r>
              <a:rPr lang="nb-NO" dirty="0" err="1"/>
              <a:t>practice</a:t>
            </a:r>
            <a:endParaRPr lang="nb-NO" dirty="0"/>
          </a:p>
          <a:p>
            <a:r>
              <a:rPr lang="nb-NO" dirty="0"/>
              <a:t>3 </a:t>
            </a:r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topics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identy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, </a:t>
            </a:r>
            <a:r>
              <a:rPr lang="nb-NO" dirty="0" err="1"/>
              <a:t>professional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different </a:t>
            </a:r>
            <a:r>
              <a:rPr lang="nb-NO" dirty="0" err="1"/>
              <a:t>tools</a:t>
            </a:r>
            <a:r>
              <a:rPr lang="nb-NO" dirty="0"/>
              <a:t>, </a:t>
            </a:r>
            <a:r>
              <a:rPr lang="nb-NO" dirty="0" err="1"/>
              <a:t>organization</a:t>
            </a:r>
            <a:r>
              <a:rPr lang="nb-NO" dirty="0"/>
              <a:t>, </a:t>
            </a:r>
            <a:r>
              <a:rPr lang="nb-NO" dirty="0" err="1"/>
              <a:t>economy</a:t>
            </a:r>
            <a:r>
              <a:rPr lang="nb-NO" dirty="0"/>
              <a:t>, </a:t>
            </a:r>
            <a:r>
              <a:rPr lang="nb-NO" dirty="0" err="1"/>
              <a:t>ecosystem</a:t>
            </a:r>
            <a:r>
              <a:rPr lang="nb-NO" dirty="0"/>
              <a:t> and </a:t>
            </a:r>
            <a:r>
              <a:rPr lang="nb-NO" dirty="0" err="1"/>
              <a:t>barriers</a:t>
            </a:r>
            <a:endParaRPr lang="nb-NO" dirty="0"/>
          </a:p>
          <a:p>
            <a:r>
              <a:rPr lang="nb-NO" dirty="0"/>
              <a:t>2 </a:t>
            </a:r>
            <a:r>
              <a:rPr lang="nb-NO" dirty="0" err="1"/>
              <a:t>practice</a:t>
            </a:r>
            <a:r>
              <a:rPr lang="nb-NO" dirty="0"/>
              <a:t> periode </a:t>
            </a:r>
            <a:r>
              <a:rPr lang="nb-NO" dirty="0" err="1"/>
              <a:t>of</a:t>
            </a:r>
            <a:r>
              <a:rPr lang="nb-NO" dirty="0"/>
              <a:t> 12x2=24 </a:t>
            </a:r>
            <a:r>
              <a:rPr lang="nb-NO" dirty="0" err="1"/>
              <a:t>weeks</a:t>
            </a:r>
            <a:endParaRPr lang="nb-NO" dirty="0"/>
          </a:p>
          <a:p>
            <a:r>
              <a:rPr lang="nb-NO" dirty="0"/>
              <a:t>60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credits</a:t>
            </a:r>
            <a:endParaRPr lang="nb-NO" dirty="0"/>
          </a:p>
          <a:p>
            <a:endParaRPr lang="nb-NO" dirty="0"/>
          </a:p>
        </p:txBody>
      </p:sp>
      <p:pic>
        <p:nvPicPr>
          <p:cNvPr id="1026" name="Picture 2" descr="Bilde av en gruppe mennesker">
            <a:extLst>
              <a:ext uri="{FF2B5EF4-FFF2-40B4-BE49-F238E27FC236}">
                <a16:creationId xmlns:a16="http://schemas.microsoft.com/office/drawing/2014/main" id="{2AE85ED4-5B15-FD16-D26F-84691FED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61" y="2429399"/>
            <a:ext cx="4876801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0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50B83-6A8D-4567-A849-AC8B07F3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Definition </a:t>
            </a:r>
            <a:r>
              <a:rPr lang="nb-NO" b="1" dirty="0" err="1"/>
              <a:t>of</a:t>
            </a:r>
            <a:r>
              <a:rPr lang="nb-NO" b="1" dirty="0"/>
              <a:t> a Social </a:t>
            </a:r>
            <a:r>
              <a:rPr lang="nb-NO" b="1" dirty="0" err="1"/>
              <a:t>entrepreneur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148597-F6DA-4958-85C1-2D17E476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112536"/>
            <a:ext cx="10363200" cy="3829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i="1" dirty="0"/>
              <a:t>“A Social entrepreneur work for social change in the cracks and gaps that exist between the state, the market and the voluntary community. A social entrepreneur recognizes a social problem and uses tools from the business world to help solve this problem. Success in social entrepreneurship is not measured in profit, but in how big a positive impact the business has”</a:t>
            </a:r>
          </a:p>
          <a:p>
            <a:pPr marL="0" indent="0">
              <a:buNone/>
            </a:pPr>
            <a:r>
              <a:rPr lang="en-US" sz="1400" i="1" dirty="0"/>
              <a:t>Cf. Nordic Council of Ministers, 2011: Creativity, innovation and entrepreneurship in the education systems in the Nordics have an impact on society.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769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8FFB0-C569-4930-A246-6A3DADBE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Types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social</a:t>
            </a:r>
            <a:r>
              <a:rPr lang="nb-NO" b="1" dirty="0"/>
              <a:t> </a:t>
            </a:r>
            <a:r>
              <a:rPr lang="nb-NO" b="1" dirty="0" err="1"/>
              <a:t>entrepreneurs</a:t>
            </a:r>
            <a:endParaRPr lang="nb-NO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C4F9F81-F1C2-12C0-F849-ABE20AD8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0" y="2169995"/>
            <a:ext cx="576121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0CCEE-9472-4FAB-95A3-87137C1E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Four types of social entrepreneurs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72F84A-9B3A-43A1-8A4F-6F19EBB7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/>
              <a:t>Type A: Business-based activists Entrepreneurs who contribute to a common cause by selling products or services.</a:t>
            </a:r>
          </a:p>
          <a:p>
            <a:r>
              <a:rPr lang="en-US" b="1" dirty="0"/>
              <a:t>Type B: Social entrepreneurs Companies that do business with the aim of helping vulnerable groups.</a:t>
            </a:r>
          </a:p>
          <a:p>
            <a:r>
              <a:rPr lang="en-US" b="1" dirty="0"/>
              <a:t>Type C: Innovative associations Professional public organizations that use new methods to meet social needs.</a:t>
            </a:r>
          </a:p>
          <a:p>
            <a:r>
              <a:rPr lang="en-US" b="1" dirty="0"/>
              <a:t>Type D: Innovative/entrepreneurial social workers Solve specific social needs in new ways. Funding is based on either public or private support, or supplier agreements</a:t>
            </a:r>
          </a:p>
          <a:p>
            <a:pPr marL="0" indent="0">
              <a:buNone/>
            </a:pPr>
            <a:r>
              <a:rPr lang="en-US" b="1" dirty="0"/>
              <a:t>  (Cf. Monday Morning 2010).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0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F457F0-7DC8-4C23-AF5A-AD5AAEE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Choice </a:t>
            </a:r>
            <a:r>
              <a:rPr lang="nb-NO" b="1" dirty="0" err="1"/>
              <a:t>of</a:t>
            </a:r>
            <a:r>
              <a:rPr lang="nb-NO" b="1" dirty="0"/>
              <a:t> business </a:t>
            </a:r>
            <a:r>
              <a:rPr lang="nb-NO" b="1" dirty="0" err="1"/>
              <a:t>model</a:t>
            </a:r>
            <a:endParaRPr lang="nb-NO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311FBF-CF3B-EB0C-9635-8FDB5677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02" y="1287018"/>
            <a:ext cx="5759196" cy="428396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F3C407D-A58E-E5BF-D8DC-46AC3C78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402" y="1000506"/>
            <a:ext cx="5759196" cy="457047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5966FEC-B5A7-BF4C-F15C-0D7FBF95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1" y="1767840"/>
            <a:ext cx="6807199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5E2BD-7B4D-4CE5-9AE0-CA629985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795000" cy="13144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relationship between the different sectors in society – Triple Helix – dimension/curve in space</a:t>
            </a:r>
            <a:endParaRPr lang="nb-NO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5F2CCC-4E7F-E84C-018E-1430F91A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22" y="2571619"/>
            <a:ext cx="5486876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B5678-4CE4-45C3-B3BF-31F3545A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/>
              <a:t>Quadruple</a:t>
            </a:r>
            <a:r>
              <a:rPr lang="nb-NO" b="1" dirty="0"/>
              <a:t> </a:t>
            </a:r>
            <a:r>
              <a:rPr lang="nb-NO" b="1" dirty="0" err="1"/>
              <a:t>Helix</a:t>
            </a:r>
            <a:endParaRPr lang="nb-NO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99D61C-A97D-4DE0-B928-4FD3C518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18" y="1572768"/>
            <a:ext cx="7477162" cy="46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7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2E8"/>
      </a:lt2>
      <a:accent1>
        <a:srgbClr val="47B548"/>
      </a:accent1>
      <a:accent2>
        <a:srgbClr val="6CB13B"/>
      </a:accent2>
      <a:accent3>
        <a:srgbClr val="97A942"/>
      </a:accent3>
      <a:accent4>
        <a:srgbClr val="B1943B"/>
      </a:accent4>
      <a:accent5>
        <a:srgbClr val="C3754D"/>
      </a:accent5>
      <a:accent6>
        <a:srgbClr val="B13B44"/>
      </a:accent6>
      <a:hlink>
        <a:srgbClr val="AE743A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620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Grandview Display</vt:lpstr>
      <vt:lpstr>Helvetica Neue</vt:lpstr>
      <vt:lpstr>DashVTI</vt:lpstr>
      <vt:lpstr>Social entrepreneurship - Education program and    perspectives</vt:lpstr>
      <vt:lpstr>PowerPoint-presentasjon</vt:lpstr>
      <vt:lpstr>Vocational program in Social Entrepreneurship</vt:lpstr>
      <vt:lpstr>Definition of a Social entrepreneur</vt:lpstr>
      <vt:lpstr>Types of social entrepreneurs</vt:lpstr>
      <vt:lpstr>Four types of social entrepreneurs</vt:lpstr>
      <vt:lpstr>Choice of business model</vt:lpstr>
      <vt:lpstr>The relationship between the different sectors in society – Triple Helix – dimension/curve in space</vt:lpstr>
      <vt:lpstr>Quadruple Helix</vt:lpstr>
      <vt:lpstr>Ecosystem for social entrepreneurship</vt:lpstr>
      <vt:lpstr>Many industries and organizational forms</vt:lpstr>
      <vt:lpstr>Barriers</vt:lpstr>
      <vt:lpstr>In practice, dual competence is required</vt:lpstr>
      <vt:lpstr>Mixed collaboration processes</vt:lpstr>
      <vt:lpstr>The development process step by step</vt:lpstr>
      <vt:lpstr>Examples of social entrepreneurship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</dc:title>
  <dc:creator>karl_johan</dc:creator>
  <cp:lastModifiedBy>Karl Johan Johansen</cp:lastModifiedBy>
  <cp:revision>63</cp:revision>
  <dcterms:created xsi:type="dcterms:W3CDTF">2022-04-19T08:22:45Z</dcterms:created>
  <dcterms:modified xsi:type="dcterms:W3CDTF">2023-09-06T12:02:41Z</dcterms:modified>
</cp:coreProperties>
</file>