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2C52F-10D0-7CB1-B7A2-032ABFA067F8}" v="147" dt="2023-05-16T09:48:17.9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2" d="100"/>
          <a:sy n="62" d="100"/>
        </p:scale>
        <p:origin x="23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7000" b="1" i="0">
                <a:solidFill>
                  <a:srgbClr val="363636"/>
                </a:solidFill>
                <a:latin typeface="Trebuchet MS"/>
                <a:cs typeface="Trebuchet MS"/>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7000" b="1" i="0">
                <a:solidFill>
                  <a:schemeClr val="bg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rgbClr val="363636"/>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7000" b="1" i="0">
                <a:solidFill>
                  <a:schemeClr val="bg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rgbClr val="363636"/>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rgbClr val="363636"/>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2976069"/>
            <a:ext cx="5770245" cy="2149475"/>
          </a:xfrm>
          <a:prstGeom prst="rect">
            <a:avLst/>
          </a:prstGeom>
        </p:spPr>
        <p:txBody>
          <a:bodyPr wrap="square" lIns="0" tIns="0" rIns="0" bIns="0">
            <a:spAutoFit/>
          </a:bodyPr>
          <a:lstStyle>
            <a:lvl1pPr>
              <a:defRPr sz="7000" b="1" i="0">
                <a:solidFill>
                  <a:srgbClr val="363636"/>
                </a:solidFill>
                <a:latin typeface="Trebuchet MS"/>
                <a:cs typeface="Trebuchet MS"/>
              </a:defRPr>
            </a:lvl1pPr>
          </a:lstStyle>
          <a:p>
            <a:endParaRPr/>
          </a:p>
        </p:txBody>
      </p:sp>
      <p:sp>
        <p:nvSpPr>
          <p:cNvPr id="3" name="Holder 3"/>
          <p:cNvSpPr>
            <a:spLocks noGrp="1"/>
          </p:cNvSpPr>
          <p:nvPr>
            <p:ph type="body" idx="1"/>
          </p:nvPr>
        </p:nvSpPr>
        <p:spPr>
          <a:xfrm>
            <a:off x="4952260" y="5037371"/>
            <a:ext cx="8383478" cy="2826384"/>
          </a:xfrm>
          <a:prstGeom prst="rect">
            <a:avLst/>
          </a:prstGeom>
        </p:spPr>
        <p:txBody>
          <a:bodyPr wrap="square" lIns="0" tIns="0" rIns="0" bIns="0">
            <a:spAutoFit/>
          </a:bodyPr>
          <a:lstStyle>
            <a:lvl1pPr>
              <a:defRPr sz="7000" b="1" i="0">
                <a:solidFill>
                  <a:schemeClr val="bg1"/>
                </a:solidFill>
                <a:latin typeface="Trebuchet MS"/>
                <a:cs typeface="Trebuchet M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post@prios.no" TargetMode="External"/><Relationship Id="rId2" Type="http://schemas.openxmlformats.org/officeDocument/2006/relationships/hyperlink" Target="mailto:fagskole@kbtkompetanse.n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p:nvPr/>
        </p:nvSpPr>
        <p:spPr>
          <a:xfrm>
            <a:off x="4223171" y="3477842"/>
            <a:ext cx="13049120" cy="4444165"/>
          </a:xfrm>
          <a:prstGeom prst="rect">
            <a:avLst/>
          </a:prstGeom>
        </p:spPr>
        <p:txBody>
          <a:bodyPr vert="horz" wrap="square" lIns="0" tIns="73025" rIns="0" bIns="0" rtlCol="0">
            <a:spAutoFit/>
          </a:bodyPr>
          <a:lstStyle/>
          <a:p>
            <a:pPr marL="12700" marR="5080" indent="6369685">
              <a:lnSpc>
                <a:spcPts val="12980"/>
              </a:lnSpc>
              <a:spcBef>
                <a:spcPts val="575"/>
              </a:spcBef>
            </a:pPr>
            <a:r>
              <a:rPr lang="nb-NO" sz="10850" b="1" spc="140" dirty="0">
                <a:solidFill>
                  <a:srgbClr val="FFFFFF"/>
                </a:solidFill>
                <a:latin typeface="Trebuchet MS"/>
                <a:cs typeface="Trebuchet MS"/>
              </a:rPr>
              <a:t> 		</a:t>
            </a:r>
            <a:r>
              <a:rPr sz="10850" b="1" spc="140" dirty="0">
                <a:solidFill>
                  <a:srgbClr val="FFFFFF"/>
                </a:solidFill>
                <a:latin typeface="Trebuchet MS"/>
                <a:cs typeface="Trebuchet MS"/>
              </a:rPr>
              <a:t>SO</a:t>
            </a:r>
            <a:r>
              <a:rPr lang="nb-NO" sz="10850" b="1" spc="140" dirty="0">
                <a:solidFill>
                  <a:srgbClr val="FFFFFF"/>
                </a:solidFill>
                <a:latin typeface="Trebuchet MS"/>
                <a:cs typeface="Trebuchet MS"/>
              </a:rPr>
              <a:t>C</a:t>
            </a:r>
            <a:r>
              <a:rPr sz="10850" b="1" spc="140" dirty="0">
                <a:solidFill>
                  <a:srgbClr val="FFFFFF"/>
                </a:solidFill>
                <a:latin typeface="Trebuchet MS"/>
                <a:cs typeface="Trebuchet MS"/>
              </a:rPr>
              <a:t>IAL</a:t>
            </a:r>
            <a:r>
              <a:rPr sz="10850" b="1" spc="60" dirty="0">
                <a:solidFill>
                  <a:srgbClr val="FFFFFF"/>
                </a:solidFill>
                <a:latin typeface="Trebuchet MS"/>
                <a:cs typeface="Trebuchet MS"/>
              </a:rPr>
              <a:t> </a:t>
            </a:r>
            <a:r>
              <a:rPr sz="10850" b="1" dirty="0">
                <a:solidFill>
                  <a:srgbClr val="FFFFFF"/>
                </a:solidFill>
                <a:latin typeface="Trebuchet MS"/>
                <a:cs typeface="Trebuchet MS"/>
              </a:rPr>
              <a:t>ENTR</a:t>
            </a:r>
            <a:r>
              <a:rPr lang="nb-NO" sz="10850" b="1" dirty="0">
                <a:solidFill>
                  <a:srgbClr val="FFFFFF"/>
                </a:solidFill>
                <a:latin typeface="Trebuchet MS"/>
                <a:cs typeface="Trebuchet MS"/>
              </a:rPr>
              <a:t>EP</a:t>
            </a:r>
            <a:r>
              <a:rPr sz="10850" b="1" dirty="0">
                <a:solidFill>
                  <a:srgbClr val="FFFFFF"/>
                </a:solidFill>
                <a:latin typeface="Trebuchet MS"/>
                <a:cs typeface="Trebuchet MS"/>
              </a:rPr>
              <a:t>REN</a:t>
            </a:r>
            <a:r>
              <a:rPr lang="nb-NO" sz="10850" b="1" dirty="0">
                <a:solidFill>
                  <a:srgbClr val="FFFFFF"/>
                </a:solidFill>
                <a:latin typeface="Trebuchet MS"/>
                <a:cs typeface="Trebuchet MS"/>
              </a:rPr>
              <a:t>EURSHI</a:t>
            </a:r>
            <a:r>
              <a:rPr sz="10850" b="1" spc="-540" dirty="0">
                <a:solidFill>
                  <a:srgbClr val="FFFFFF"/>
                </a:solidFill>
                <a:latin typeface="Trebuchet MS"/>
                <a:cs typeface="Trebuchet MS"/>
              </a:rPr>
              <a:t>P</a:t>
            </a:r>
            <a:endParaRPr sz="10850" dirty="0">
              <a:latin typeface="Trebuchet MS"/>
              <a:cs typeface="Trebuchet MS"/>
            </a:endParaRPr>
          </a:p>
          <a:p>
            <a:pPr marR="5080" algn="r">
              <a:lnSpc>
                <a:spcPct val="100000"/>
              </a:lnSpc>
              <a:spcBef>
                <a:spcPts val="4010"/>
              </a:spcBef>
            </a:pPr>
            <a:r>
              <a:rPr sz="3400" spc="90" dirty="0">
                <a:solidFill>
                  <a:srgbClr val="FFFFFF"/>
                </a:solidFill>
                <a:latin typeface="Gill Sans MT"/>
                <a:cs typeface="Gill Sans MT"/>
              </a:rPr>
              <a:t>PILOT</a:t>
            </a:r>
            <a:r>
              <a:rPr sz="3400" spc="55" dirty="0">
                <a:solidFill>
                  <a:srgbClr val="FFFFFF"/>
                </a:solidFill>
                <a:latin typeface="Gill Sans MT"/>
                <a:cs typeface="Gill Sans MT"/>
              </a:rPr>
              <a:t> </a:t>
            </a:r>
            <a:r>
              <a:rPr sz="3400" spc="250" dirty="0">
                <a:solidFill>
                  <a:srgbClr val="FFFFFF"/>
                </a:solidFill>
                <a:latin typeface="Gill Sans MT"/>
                <a:cs typeface="Gill Sans MT"/>
              </a:rPr>
              <a:t>PROJE</a:t>
            </a:r>
            <a:r>
              <a:rPr lang="nb-NO" sz="3400" spc="250" dirty="0">
                <a:solidFill>
                  <a:srgbClr val="FFFFFF"/>
                </a:solidFill>
                <a:latin typeface="Gill Sans MT"/>
                <a:cs typeface="Gill Sans MT"/>
              </a:rPr>
              <a:t>C</a:t>
            </a:r>
            <a:r>
              <a:rPr sz="3400" spc="250" dirty="0">
                <a:solidFill>
                  <a:srgbClr val="FFFFFF"/>
                </a:solidFill>
                <a:latin typeface="Gill Sans MT"/>
                <a:cs typeface="Gill Sans MT"/>
              </a:rPr>
              <a:t>T</a:t>
            </a:r>
            <a:endParaRPr sz="3400" dirty="0">
              <a:latin typeface="Gill Sans MT"/>
              <a:cs typeface="Gill Sans MT"/>
            </a:endParaRPr>
          </a:p>
        </p:txBody>
      </p:sp>
      <p:sp>
        <p:nvSpPr>
          <p:cNvPr id="4" name="object 4"/>
          <p:cNvSpPr txBox="1">
            <a:spLocks noGrp="1"/>
          </p:cNvSpPr>
          <p:nvPr>
            <p:ph type="title"/>
          </p:nvPr>
        </p:nvSpPr>
        <p:spPr>
          <a:xfrm>
            <a:off x="4402777" y="2367209"/>
            <a:ext cx="12929032" cy="874598"/>
          </a:xfrm>
          <a:prstGeom prst="rect">
            <a:avLst/>
          </a:prstGeom>
        </p:spPr>
        <p:txBody>
          <a:bodyPr vert="horz" wrap="square" lIns="0" tIns="12700" rIns="0" bIns="0" rtlCol="0" anchor="t">
            <a:spAutoFit/>
          </a:bodyPr>
          <a:lstStyle/>
          <a:p>
            <a:pPr marL="12700">
              <a:spcBef>
                <a:spcPts val="100"/>
              </a:spcBef>
            </a:pPr>
            <a:r>
              <a:rPr lang="en-US" sz="5600" b="0" spc="385" dirty="0">
                <a:solidFill>
                  <a:srgbClr val="FFFFFF"/>
                </a:solidFill>
                <a:latin typeface="Gill Sans MT"/>
                <a:cs typeface="Gill Sans MT"/>
              </a:rPr>
              <a:t>Start-up training with a focus on</a:t>
            </a:r>
            <a:endParaRPr sz="5600" dirty="0">
              <a:latin typeface="Gill Sans MT"/>
              <a:cs typeface="Gill Sans MT"/>
            </a:endParaRPr>
          </a:p>
        </p:txBody>
      </p:sp>
      <p:grpSp>
        <p:nvGrpSpPr>
          <p:cNvPr id="5" name="object 5"/>
          <p:cNvGrpSpPr/>
          <p:nvPr/>
        </p:nvGrpSpPr>
        <p:grpSpPr>
          <a:xfrm>
            <a:off x="0" y="8805012"/>
            <a:ext cx="7044690" cy="1482090"/>
            <a:chOff x="0" y="8805012"/>
            <a:chExt cx="7044690" cy="1482090"/>
          </a:xfrm>
        </p:grpSpPr>
        <p:sp>
          <p:nvSpPr>
            <p:cNvPr id="6" name="object 6"/>
            <p:cNvSpPr/>
            <p:nvPr/>
          </p:nvSpPr>
          <p:spPr>
            <a:xfrm>
              <a:off x="0" y="8805012"/>
              <a:ext cx="7044690" cy="1482090"/>
            </a:xfrm>
            <a:custGeom>
              <a:avLst/>
              <a:gdLst/>
              <a:ahLst/>
              <a:cxnLst/>
              <a:rect l="l" t="t" r="r" b="b"/>
              <a:pathLst>
                <a:path w="7044690" h="1482090">
                  <a:moveTo>
                    <a:pt x="6303600" y="1481987"/>
                  </a:moveTo>
                  <a:lnTo>
                    <a:pt x="0" y="1481987"/>
                  </a:lnTo>
                  <a:lnTo>
                    <a:pt x="0" y="0"/>
                  </a:lnTo>
                  <a:lnTo>
                    <a:pt x="6303600" y="0"/>
                  </a:lnTo>
                  <a:lnTo>
                    <a:pt x="7044593" y="740993"/>
                  </a:lnTo>
                  <a:lnTo>
                    <a:pt x="6303600" y="1481987"/>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194969" y="9258299"/>
              <a:ext cx="1666874" cy="671450"/>
            </a:xfrm>
            <a:prstGeom prst="rect">
              <a:avLst/>
            </a:prstGeom>
          </p:spPr>
        </p:pic>
        <p:pic>
          <p:nvPicPr>
            <p:cNvPr id="8" name="object 8"/>
            <p:cNvPicPr/>
            <p:nvPr/>
          </p:nvPicPr>
          <p:blipFill>
            <a:blip r:embed="rId4" cstate="print"/>
            <a:stretch>
              <a:fillRect/>
            </a:stretch>
          </p:blipFill>
          <p:spPr>
            <a:xfrm>
              <a:off x="2204272" y="9405235"/>
              <a:ext cx="1485899" cy="380999"/>
            </a:xfrm>
            <a:prstGeom prst="rect">
              <a:avLst/>
            </a:prstGeom>
          </p:spPr>
        </p:pic>
        <p:pic>
          <p:nvPicPr>
            <p:cNvPr id="9" name="object 9"/>
            <p:cNvPicPr/>
            <p:nvPr/>
          </p:nvPicPr>
          <p:blipFill>
            <a:blip r:embed="rId5" cstate="print"/>
            <a:stretch>
              <a:fillRect/>
            </a:stretch>
          </p:blipFill>
          <p:spPr>
            <a:xfrm>
              <a:off x="4223170" y="9292140"/>
              <a:ext cx="2152649" cy="60007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28541" y="2857500"/>
            <a:ext cx="7945120" cy="5340501"/>
          </a:xfrm>
          <a:prstGeom prst="rect">
            <a:avLst/>
          </a:prstGeom>
        </p:spPr>
        <p:txBody>
          <a:bodyPr vert="horz" wrap="square" lIns="0" tIns="12065" rIns="0" bIns="0" rtlCol="0" anchor="t">
            <a:spAutoFit/>
          </a:bodyPr>
          <a:lstStyle/>
          <a:p>
            <a:pPr marL="12700" marR="5080">
              <a:lnSpc>
                <a:spcPct val="116100"/>
              </a:lnSpc>
              <a:spcBef>
                <a:spcPts val="95"/>
              </a:spcBef>
            </a:pPr>
            <a:r>
              <a:rPr lang="en-US" sz="2100" spc="114" dirty="0">
                <a:solidFill>
                  <a:srgbClr val="363636"/>
                </a:solidFill>
                <a:latin typeface="Gill Sans MT"/>
                <a:cs typeface="Gill Sans MT"/>
              </a:rPr>
              <a:t>The project will contribute to developing and strengthening start-up training for immigrants and refugees by building on experiential skills. We see it as extremely important to involve refugees and immigrants' own experience, both those who have succeeded and those who have had less </a:t>
            </a:r>
            <a:r>
              <a:rPr lang="en-US" sz="2100" spc="114" dirty="0" err="1">
                <a:solidFill>
                  <a:srgbClr val="363636"/>
                </a:solidFill>
                <a:latin typeface="Gill Sans MT"/>
                <a:cs typeface="Gill Sans MT"/>
              </a:rPr>
              <a:t>favourable</a:t>
            </a:r>
            <a:r>
              <a:rPr lang="en-US" sz="2100" spc="114" dirty="0">
                <a:solidFill>
                  <a:srgbClr val="363636"/>
                </a:solidFill>
                <a:latin typeface="Gill Sans MT"/>
                <a:cs typeface="Gill Sans MT"/>
              </a:rPr>
              <a:t> experiences.</a:t>
            </a:r>
          </a:p>
          <a:p>
            <a:pPr marL="12700" marR="5080">
              <a:lnSpc>
                <a:spcPct val="116100"/>
              </a:lnSpc>
              <a:spcBef>
                <a:spcPts val="95"/>
              </a:spcBef>
            </a:pPr>
            <a:endParaRPr lang="en-US" sz="2100" spc="114" dirty="0">
              <a:solidFill>
                <a:srgbClr val="363636"/>
              </a:solidFill>
              <a:latin typeface="Gill Sans MT"/>
              <a:cs typeface="Gill Sans MT"/>
            </a:endParaRPr>
          </a:p>
          <a:p>
            <a:pPr marL="12700" marR="5080">
              <a:lnSpc>
                <a:spcPct val="116100"/>
              </a:lnSpc>
              <a:spcBef>
                <a:spcPts val="95"/>
              </a:spcBef>
            </a:pPr>
            <a:r>
              <a:rPr lang="en-US" sz="2100" spc="170" dirty="0">
                <a:solidFill>
                  <a:srgbClr val="363636"/>
                </a:solidFill>
                <a:latin typeface="Gill Sans MT"/>
                <a:cs typeface="Gill Sans MT"/>
              </a:rPr>
              <a:t>With our expertise in applying lived experience in learning processes, we believe we can contribute a lot to the training and the project.</a:t>
            </a:r>
          </a:p>
          <a:p>
            <a:pPr marL="12700" marR="5080">
              <a:lnSpc>
                <a:spcPct val="116100"/>
              </a:lnSpc>
              <a:spcBef>
                <a:spcPts val="95"/>
              </a:spcBef>
            </a:pPr>
            <a:endParaRPr sz="2500" dirty="0">
              <a:latin typeface="Gill Sans MT"/>
              <a:cs typeface="Gill Sans MT"/>
            </a:endParaRPr>
          </a:p>
          <a:p>
            <a:pPr marL="12700" marR="902335">
              <a:lnSpc>
                <a:spcPct val="116100"/>
              </a:lnSpc>
            </a:pPr>
            <a:r>
              <a:rPr lang="en-US" sz="2100" spc="120" dirty="0">
                <a:solidFill>
                  <a:srgbClr val="363636"/>
                </a:solidFill>
                <a:latin typeface="Gill Sans MT"/>
                <a:cs typeface="Gill Sans MT"/>
              </a:rPr>
              <a:t>The pilot training will be carried out in Trondheim, Steinkjer and also other municipalities.</a:t>
            </a:r>
          </a:p>
          <a:p>
            <a:pPr marL="12700" marR="902335">
              <a:lnSpc>
                <a:spcPct val="116100"/>
              </a:lnSpc>
            </a:pPr>
            <a:r>
              <a:rPr lang="en-US" sz="2100" spc="120" dirty="0">
                <a:solidFill>
                  <a:srgbClr val="363636"/>
                </a:solidFill>
                <a:latin typeface="Gill Sans MT"/>
              </a:rPr>
              <a:t>Recruitment starts in the spring, with the probability of some activities this summer.</a:t>
            </a:r>
            <a:endParaRPr sz="2100" spc="120" dirty="0">
              <a:solidFill>
                <a:srgbClr val="363636"/>
              </a:solidFill>
              <a:latin typeface="Gill Sans MT"/>
            </a:endParaRPr>
          </a:p>
        </p:txBody>
      </p:sp>
      <p:sp>
        <p:nvSpPr>
          <p:cNvPr id="3" name="object 3"/>
          <p:cNvSpPr txBox="1">
            <a:spLocks noGrp="1"/>
          </p:cNvSpPr>
          <p:nvPr>
            <p:ph type="title"/>
          </p:nvPr>
        </p:nvSpPr>
        <p:spPr>
          <a:xfrm>
            <a:off x="8228541" y="955707"/>
            <a:ext cx="5639859" cy="1090042"/>
          </a:xfrm>
          <a:prstGeom prst="rect">
            <a:avLst/>
          </a:prstGeom>
        </p:spPr>
        <p:txBody>
          <a:bodyPr vert="horz" wrap="square" lIns="0" tIns="12700" rIns="0" bIns="0" rtlCol="0">
            <a:spAutoFit/>
          </a:bodyPr>
          <a:lstStyle/>
          <a:p>
            <a:pPr marL="12700">
              <a:lnSpc>
                <a:spcPct val="100000"/>
              </a:lnSpc>
              <a:spcBef>
                <a:spcPts val="100"/>
              </a:spcBef>
            </a:pPr>
            <a:r>
              <a:rPr spc="-125" dirty="0"/>
              <a:t>BA</a:t>
            </a:r>
            <a:r>
              <a:rPr lang="nb-NO" spc="-125" dirty="0"/>
              <a:t>C</a:t>
            </a:r>
            <a:r>
              <a:rPr spc="-125" dirty="0"/>
              <a:t>KGR</a:t>
            </a:r>
            <a:r>
              <a:rPr lang="nb-NO" spc="-125" dirty="0"/>
              <a:t>OU</a:t>
            </a:r>
            <a:r>
              <a:rPr spc="-125" dirty="0"/>
              <a:t>N</a:t>
            </a:r>
            <a:r>
              <a:rPr lang="nb-NO" spc="-125" dirty="0"/>
              <a:t>D</a:t>
            </a:r>
            <a:endParaRPr spc="-125" dirty="0"/>
          </a:p>
        </p:txBody>
      </p:sp>
      <p:grpSp>
        <p:nvGrpSpPr>
          <p:cNvPr id="4" name="object 4"/>
          <p:cNvGrpSpPr/>
          <p:nvPr/>
        </p:nvGrpSpPr>
        <p:grpSpPr>
          <a:xfrm>
            <a:off x="0" y="0"/>
            <a:ext cx="8938895" cy="10287000"/>
            <a:chOff x="0" y="0"/>
            <a:chExt cx="8938895" cy="10287000"/>
          </a:xfrm>
        </p:grpSpPr>
        <p:sp>
          <p:nvSpPr>
            <p:cNvPr id="5" name="object 5"/>
            <p:cNvSpPr/>
            <p:nvPr/>
          </p:nvSpPr>
          <p:spPr>
            <a:xfrm>
              <a:off x="0" y="0"/>
              <a:ext cx="7209790" cy="10287000"/>
            </a:xfrm>
            <a:custGeom>
              <a:avLst/>
              <a:gdLst/>
              <a:ahLst/>
              <a:cxnLst/>
              <a:rect l="l" t="t" r="r" b="b"/>
              <a:pathLst>
                <a:path w="7209790" h="10287000">
                  <a:moveTo>
                    <a:pt x="0" y="10286998"/>
                  </a:moveTo>
                  <a:lnTo>
                    <a:pt x="0" y="0"/>
                  </a:lnTo>
                  <a:lnTo>
                    <a:pt x="7209366" y="0"/>
                  </a:lnTo>
                  <a:lnTo>
                    <a:pt x="7209366" y="10286998"/>
                  </a:lnTo>
                  <a:lnTo>
                    <a:pt x="0" y="10286998"/>
                  </a:lnTo>
                  <a:close/>
                </a:path>
              </a:pathLst>
            </a:custGeom>
            <a:solidFill>
              <a:srgbClr val="B8530D"/>
            </a:solidFill>
          </p:spPr>
          <p:txBody>
            <a:bodyPr wrap="square" lIns="0" tIns="0" rIns="0" bIns="0" rtlCol="0"/>
            <a:lstStyle/>
            <a:p>
              <a:endParaRPr/>
            </a:p>
          </p:txBody>
        </p:sp>
        <p:sp>
          <p:nvSpPr>
            <p:cNvPr id="6" name="object 6"/>
            <p:cNvSpPr/>
            <p:nvPr/>
          </p:nvSpPr>
          <p:spPr>
            <a:xfrm>
              <a:off x="0" y="11"/>
              <a:ext cx="8938895" cy="10287000"/>
            </a:xfrm>
            <a:custGeom>
              <a:avLst/>
              <a:gdLst/>
              <a:ahLst/>
              <a:cxnLst/>
              <a:rect l="l" t="t" r="r" b="b"/>
              <a:pathLst>
                <a:path w="8938895" h="10287000">
                  <a:moveTo>
                    <a:pt x="4101554" y="9284513"/>
                  </a:moveTo>
                  <a:lnTo>
                    <a:pt x="4093070" y="9230512"/>
                  </a:lnTo>
                  <a:lnTo>
                    <a:pt x="4086593" y="9179712"/>
                  </a:lnTo>
                  <a:lnTo>
                    <a:pt x="4083913" y="9141612"/>
                  </a:lnTo>
                  <a:lnTo>
                    <a:pt x="4085323" y="9090812"/>
                  </a:lnTo>
                  <a:lnTo>
                    <a:pt x="4091114" y="9040012"/>
                  </a:lnTo>
                  <a:lnTo>
                    <a:pt x="4057307" y="9040012"/>
                  </a:lnTo>
                  <a:lnTo>
                    <a:pt x="4052303" y="9027312"/>
                  </a:lnTo>
                  <a:lnTo>
                    <a:pt x="4044950" y="8989212"/>
                  </a:lnTo>
                  <a:lnTo>
                    <a:pt x="4029341" y="8951112"/>
                  </a:lnTo>
                  <a:lnTo>
                    <a:pt x="4008424" y="8913012"/>
                  </a:lnTo>
                  <a:lnTo>
                    <a:pt x="3985120" y="8874912"/>
                  </a:lnTo>
                  <a:lnTo>
                    <a:pt x="3945585" y="8887612"/>
                  </a:lnTo>
                  <a:lnTo>
                    <a:pt x="3903116" y="8900312"/>
                  </a:lnTo>
                  <a:lnTo>
                    <a:pt x="3858018" y="8900312"/>
                  </a:lnTo>
                  <a:lnTo>
                    <a:pt x="3810622" y="8913012"/>
                  </a:lnTo>
                  <a:lnTo>
                    <a:pt x="3761270" y="8925712"/>
                  </a:lnTo>
                  <a:lnTo>
                    <a:pt x="3710279" y="8951112"/>
                  </a:lnTo>
                  <a:lnTo>
                    <a:pt x="3550767" y="8989212"/>
                  </a:lnTo>
                  <a:lnTo>
                    <a:pt x="3496513" y="9014612"/>
                  </a:lnTo>
                  <a:lnTo>
                    <a:pt x="3231819" y="9078112"/>
                  </a:lnTo>
                  <a:lnTo>
                    <a:pt x="3135147" y="9078112"/>
                  </a:lnTo>
                  <a:lnTo>
                    <a:pt x="3090087" y="9090812"/>
                  </a:lnTo>
                  <a:lnTo>
                    <a:pt x="3047657" y="9090812"/>
                  </a:lnTo>
                  <a:lnTo>
                    <a:pt x="3090049" y="9052712"/>
                  </a:lnTo>
                  <a:lnTo>
                    <a:pt x="3129927" y="9027312"/>
                  </a:lnTo>
                  <a:lnTo>
                    <a:pt x="3166986" y="8989212"/>
                  </a:lnTo>
                  <a:lnTo>
                    <a:pt x="3200908" y="8951112"/>
                  </a:lnTo>
                  <a:lnTo>
                    <a:pt x="3231400" y="8925712"/>
                  </a:lnTo>
                  <a:lnTo>
                    <a:pt x="3258147" y="8887612"/>
                  </a:lnTo>
                  <a:lnTo>
                    <a:pt x="3280867" y="8849512"/>
                  </a:lnTo>
                  <a:lnTo>
                    <a:pt x="3299244" y="8811412"/>
                  </a:lnTo>
                  <a:lnTo>
                    <a:pt x="3312985" y="8760612"/>
                  </a:lnTo>
                  <a:lnTo>
                    <a:pt x="3321774" y="8722512"/>
                  </a:lnTo>
                  <a:lnTo>
                    <a:pt x="3325317" y="8671712"/>
                  </a:lnTo>
                  <a:lnTo>
                    <a:pt x="3305365" y="8671712"/>
                  </a:lnTo>
                  <a:lnTo>
                    <a:pt x="3273247" y="8659012"/>
                  </a:lnTo>
                  <a:lnTo>
                    <a:pt x="3217824" y="8659012"/>
                  </a:lnTo>
                  <a:lnTo>
                    <a:pt x="3172231" y="8646312"/>
                  </a:lnTo>
                  <a:lnTo>
                    <a:pt x="3129572" y="8620912"/>
                  </a:lnTo>
                  <a:lnTo>
                    <a:pt x="3093351" y="8582812"/>
                  </a:lnTo>
                  <a:lnTo>
                    <a:pt x="3080207" y="8570112"/>
                  </a:lnTo>
                  <a:lnTo>
                    <a:pt x="3067062" y="8557412"/>
                  </a:lnTo>
                  <a:lnTo>
                    <a:pt x="3051340" y="8570112"/>
                  </a:lnTo>
                  <a:lnTo>
                    <a:pt x="3014815" y="8570112"/>
                  </a:lnTo>
                  <a:lnTo>
                    <a:pt x="2979331" y="8557412"/>
                  </a:lnTo>
                  <a:lnTo>
                    <a:pt x="2937726" y="8544712"/>
                  </a:lnTo>
                  <a:lnTo>
                    <a:pt x="2843098" y="8544712"/>
                  </a:lnTo>
                  <a:lnTo>
                    <a:pt x="2793530" y="8557412"/>
                  </a:lnTo>
                  <a:lnTo>
                    <a:pt x="2656636" y="8557412"/>
                  </a:lnTo>
                  <a:lnTo>
                    <a:pt x="2620721" y="8544712"/>
                  </a:lnTo>
                  <a:lnTo>
                    <a:pt x="2632557" y="8481212"/>
                  </a:lnTo>
                  <a:lnTo>
                    <a:pt x="2626360" y="8443112"/>
                  </a:lnTo>
                  <a:lnTo>
                    <a:pt x="2606725" y="8417712"/>
                  </a:lnTo>
                  <a:lnTo>
                    <a:pt x="2578252" y="8392312"/>
                  </a:lnTo>
                  <a:lnTo>
                    <a:pt x="2513241" y="8341512"/>
                  </a:lnTo>
                  <a:lnTo>
                    <a:pt x="2518016" y="8290712"/>
                  </a:lnTo>
                  <a:lnTo>
                    <a:pt x="2508097" y="8239912"/>
                  </a:lnTo>
                  <a:lnTo>
                    <a:pt x="2501214" y="8227212"/>
                  </a:lnTo>
                  <a:lnTo>
                    <a:pt x="2459977" y="8151012"/>
                  </a:lnTo>
                  <a:lnTo>
                    <a:pt x="2429637" y="8112912"/>
                  </a:lnTo>
                  <a:lnTo>
                    <a:pt x="2377948" y="8112912"/>
                  </a:lnTo>
                  <a:lnTo>
                    <a:pt x="2374849" y="8087512"/>
                  </a:lnTo>
                  <a:lnTo>
                    <a:pt x="2378887" y="8062112"/>
                  </a:lnTo>
                  <a:lnTo>
                    <a:pt x="2321039" y="8062112"/>
                  </a:lnTo>
                  <a:lnTo>
                    <a:pt x="2298700" y="8049412"/>
                  </a:lnTo>
                  <a:lnTo>
                    <a:pt x="2278875" y="8036712"/>
                  </a:lnTo>
                  <a:lnTo>
                    <a:pt x="2175167" y="8062112"/>
                  </a:lnTo>
                  <a:lnTo>
                    <a:pt x="2126348" y="8074812"/>
                  </a:lnTo>
                  <a:lnTo>
                    <a:pt x="2035543" y="8074812"/>
                  </a:lnTo>
                  <a:lnTo>
                    <a:pt x="1987359" y="8087512"/>
                  </a:lnTo>
                  <a:lnTo>
                    <a:pt x="1938274" y="8087512"/>
                  </a:lnTo>
                  <a:lnTo>
                    <a:pt x="1888413" y="8100212"/>
                  </a:lnTo>
                  <a:lnTo>
                    <a:pt x="1837855" y="8100212"/>
                  </a:lnTo>
                  <a:lnTo>
                    <a:pt x="1786724" y="8112912"/>
                  </a:lnTo>
                  <a:lnTo>
                    <a:pt x="1735124" y="8112912"/>
                  </a:lnTo>
                  <a:lnTo>
                    <a:pt x="1630934" y="8138312"/>
                  </a:lnTo>
                  <a:lnTo>
                    <a:pt x="1578546" y="8138312"/>
                  </a:lnTo>
                  <a:lnTo>
                    <a:pt x="1473720" y="8163712"/>
                  </a:lnTo>
                  <a:lnTo>
                    <a:pt x="1421485" y="8163712"/>
                  </a:lnTo>
                  <a:lnTo>
                    <a:pt x="1317929" y="8189112"/>
                  </a:lnTo>
                  <a:lnTo>
                    <a:pt x="1266812" y="8189112"/>
                  </a:lnTo>
                  <a:lnTo>
                    <a:pt x="1216279" y="8201812"/>
                  </a:lnTo>
                  <a:lnTo>
                    <a:pt x="1166418" y="8201812"/>
                  </a:lnTo>
                  <a:lnTo>
                    <a:pt x="1117358" y="8214512"/>
                  </a:lnTo>
                  <a:lnTo>
                    <a:pt x="1069200" y="8214512"/>
                  </a:lnTo>
                  <a:lnTo>
                    <a:pt x="1022032" y="8227212"/>
                  </a:lnTo>
                  <a:lnTo>
                    <a:pt x="887590" y="8227212"/>
                  </a:lnTo>
                  <a:lnTo>
                    <a:pt x="938263" y="8214512"/>
                  </a:lnTo>
                  <a:lnTo>
                    <a:pt x="989634" y="8189112"/>
                  </a:lnTo>
                  <a:lnTo>
                    <a:pt x="1041539" y="8176412"/>
                  </a:lnTo>
                  <a:lnTo>
                    <a:pt x="1093787" y="8151012"/>
                  </a:lnTo>
                  <a:lnTo>
                    <a:pt x="1146187" y="8138312"/>
                  </a:lnTo>
                  <a:lnTo>
                    <a:pt x="1198587" y="8112912"/>
                  </a:lnTo>
                  <a:lnTo>
                    <a:pt x="1302626" y="8087512"/>
                  </a:lnTo>
                  <a:lnTo>
                    <a:pt x="1353908" y="8062112"/>
                  </a:lnTo>
                  <a:lnTo>
                    <a:pt x="1454086" y="8036712"/>
                  </a:lnTo>
                  <a:lnTo>
                    <a:pt x="1502625" y="8011312"/>
                  </a:lnTo>
                  <a:lnTo>
                    <a:pt x="1595704" y="7985912"/>
                  </a:lnTo>
                  <a:lnTo>
                    <a:pt x="1639900" y="7960512"/>
                  </a:lnTo>
                  <a:lnTo>
                    <a:pt x="1682267" y="7947812"/>
                  </a:lnTo>
                  <a:lnTo>
                    <a:pt x="1722653" y="7935112"/>
                  </a:lnTo>
                  <a:lnTo>
                    <a:pt x="1760867" y="7909712"/>
                  </a:lnTo>
                  <a:lnTo>
                    <a:pt x="1764880" y="7871612"/>
                  </a:lnTo>
                  <a:lnTo>
                    <a:pt x="1766100" y="7833512"/>
                  </a:lnTo>
                  <a:lnTo>
                    <a:pt x="1765071" y="7795412"/>
                  </a:lnTo>
                  <a:lnTo>
                    <a:pt x="1762366" y="7757312"/>
                  </a:lnTo>
                  <a:lnTo>
                    <a:pt x="1639531" y="7757312"/>
                  </a:lnTo>
                  <a:lnTo>
                    <a:pt x="1594954" y="7770012"/>
                  </a:lnTo>
                  <a:lnTo>
                    <a:pt x="1548777" y="7770012"/>
                  </a:lnTo>
                  <a:lnTo>
                    <a:pt x="1501152" y="7782712"/>
                  </a:lnTo>
                  <a:lnTo>
                    <a:pt x="1452219" y="7782712"/>
                  </a:lnTo>
                  <a:lnTo>
                    <a:pt x="1402092" y="7795412"/>
                  </a:lnTo>
                  <a:lnTo>
                    <a:pt x="1138466" y="7858912"/>
                  </a:lnTo>
                  <a:lnTo>
                    <a:pt x="1084097" y="7884312"/>
                  </a:lnTo>
                  <a:lnTo>
                    <a:pt x="974788" y="7909712"/>
                  </a:lnTo>
                  <a:lnTo>
                    <a:pt x="920127" y="7935112"/>
                  </a:lnTo>
                  <a:lnTo>
                    <a:pt x="865644" y="7947812"/>
                  </a:lnTo>
                  <a:lnTo>
                    <a:pt x="761720" y="7973212"/>
                  </a:lnTo>
                  <a:lnTo>
                    <a:pt x="610298" y="8024012"/>
                  </a:lnTo>
                  <a:lnTo>
                    <a:pt x="559219" y="8036712"/>
                  </a:lnTo>
                  <a:lnTo>
                    <a:pt x="507885" y="8062112"/>
                  </a:lnTo>
                  <a:lnTo>
                    <a:pt x="404660" y="8087512"/>
                  </a:lnTo>
                  <a:lnTo>
                    <a:pt x="352831" y="8112912"/>
                  </a:lnTo>
                  <a:lnTo>
                    <a:pt x="248920" y="8138312"/>
                  </a:lnTo>
                  <a:lnTo>
                    <a:pt x="196900" y="8163712"/>
                  </a:lnTo>
                  <a:lnTo>
                    <a:pt x="92951" y="8189112"/>
                  </a:lnTo>
                  <a:lnTo>
                    <a:pt x="41071" y="8214512"/>
                  </a:lnTo>
                  <a:lnTo>
                    <a:pt x="0" y="8224609"/>
                  </a:lnTo>
                  <a:lnTo>
                    <a:pt x="0" y="10286987"/>
                  </a:lnTo>
                  <a:lnTo>
                    <a:pt x="3515029" y="10286987"/>
                  </a:lnTo>
                  <a:lnTo>
                    <a:pt x="3519373" y="10284612"/>
                  </a:lnTo>
                  <a:lnTo>
                    <a:pt x="3609543" y="10259212"/>
                  </a:lnTo>
                  <a:lnTo>
                    <a:pt x="3652367" y="10233812"/>
                  </a:lnTo>
                  <a:lnTo>
                    <a:pt x="3692995" y="10208412"/>
                  </a:lnTo>
                  <a:lnTo>
                    <a:pt x="3730942" y="10183012"/>
                  </a:lnTo>
                  <a:lnTo>
                    <a:pt x="3765677" y="10144912"/>
                  </a:lnTo>
                  <a:lnTo>
                    <a:pt x="3783469" y="10106812"/>
                  </a:lnTo>
                  <a:lnTo>
                    <a:pt x="3804145" y="10081412"/>
                  </a:lnTo>
                  <a:lnTo>
                    <a:pt x="3824948" y="10043312"/>
                  </a:lnTo>
                  <a:lnTo>
                    <a:pt x="3843147" y="10005212"/>
                  </a:lnTo>
                  <a:lnTo>
                    <a:pt x="3855961" y="9967112"/>
                  </a:lnTo>
                  <a:lnTo>
                    <a:pt x="3860673" y="9929012"/>
                  </a:lnTo>
                  <a:lnTo>
                    <a:pt x="3854500" y="9903612"/>
                  </a:lnTo>
                  <a:lnTo>
                    <a:pt x="3834701" y="9865512"/>
                  </a:lnTo>
                  <a:lnTo>
                    <a:pt x="3798519" y="9840112"/>
                  </a:lnTo>
                  <a:lnTo>
                    <a:pt x="3805758" y="9814712"/>
                  </a:lnTo>
                  <a:lnTo>
                    <a:pt x="3805986" y="9802012"/>
                  </a:lnTo>
                  <a:lnTo>
                    <a:pt x="3800627" y="9776612"/>
                  </a:lnTo>
                  <a:lnTo>
                    <a:pt x="3795839" y="9763912"/>
                  </a:lnTo>
                  <a:lnTo>
                    <a:pt x="3791064" y="9751212"/>
                  </a:lnTo>
                  <a:lnTo>
                    <a:pt x="3758615" y="9763912"/>
                  </a:lnTo>
                  <a:lnTo>
                    <a:pt x="3710609" y="9763912"/>
                  </a:lnTo>
                  <a:lnTo>
                    <a:pt x="3652228" y="9751212"/>
                  </a:lnTo>
                  <a:lnTo>
                    <a:pt x="3524910" y="9725812"/>
                  </a:lnTo>
                  <a:lnTo>
                    <a:pt x="3466312" y="9713112"/>
                  </a:lnTo>
                  <a:lnTo>
                    <a:pt x="3417963" y="9700412"/>
                  </a:lnTo>
                  <a:lnTo>
                    <a:pt x="3385020" y="9687712"/>
                  </a:lnTo>
                  <a:lnTo>
                    <a:pt x="3388474" y="9675012"/>
                  </a:lnTo>
                  <a:lnTo>
                    <a:pt x="3383534" y="9649612"/>
                  </a:lnTo>
                  <a:lnTo>
                    <a:pt x="3377463" y="9624212"/>
                  </a:lnTo>
                  <a:lnTo>
                    <a:pt x="3377565" y="9611512"/>
                  </a:lnTo>
                  <a:lnTo>
                    <a:pt x="3414318" y="9611512"/>
                  </a:lnTo>
                  <a:lnTo>
                    <a:pt x="3441001" y="9598812"/>
                  </a:lnTo>
                  <a:lnTo>
                    <a:pt x="3463201" y="9586112"/>
                  </a:lnTo>
                  <a:lnTo>
                    <a:pt x="3486531" y="9573412"/>
                  </a:lnTo>
                  <a:lnTo>
                    <a:pt x="3529241" y="9560712"/>
                  </a:lnTo>
                  <a:lnTo>
                    <a:pt x="3575596" y="9560712"/>
                  </a:lnTo>
                  <a:lnTo>
                    <a:pt x="3623894" y="9548012"/>
                  </a:lnTo>
                  <a:lnTo>
                    <a:pt x="3672395" y="9548012"/>
                  </a:lnTo>
                  <a:lnTo>
                    <a:pt x="3719411" y="9535312"/>
                  </a:lnTo>
                  <a:lnTo>
                    <a:pt x="3771925" y="9509912"/>
                  </a:lnTo>
                  <a:lnTo>
                    <a:pt x="3822001" y="9497212"/>
                  </a:lnTo>
                  <a:lnTo>
                    <a:pt x="3869626" y="9471812"/>
                  </a:lnTo>
                  <a:lnTo>
                    <a:pt x="3914775" y="9446412"/>
                  </a:lnTo>
                  <a:lnTo>
                    <a:pt x="3957447" y="9421012"/>
                  </a:lnTo>
                  <a:lnTo>
                    <a:pt x="3997617" y="9382912"/>
                  </a:lnTo>
                  <a:lnTo>
                    <a:pt x="4035285" y="9357512"/>
                  </a:lnTo>
                  <a:lnTo>
                    <a:pt x="4070439" y="9319412"/>
                  </a:lnTo>
                  <a:lnTo>
                    <a:pt x="4101554" y="9295181"/>
                  </a:lnTo>
                  <a:lnTo>
                    <a:pt x="4101554" y="9284513"/>
                  </a:lnTo>
                  <a:close/>
                </a:path>
                <a:path w="8938895" h="10287000">
                  <a:moveTo>
                    <a:pt x="8938387" y="63500"/>
                  </a:moveTo>
                  <a:lnTo>
                    <a:pt x="8923528" y="25400"/>
                  </a:lnTo>
                  <a:lnTo>
                    <a:pt x="8891422" y="0"/>
                  </a:lnTo>
                  <a:lnTo>
                    <a:pt x="3772865" y="0"/>
                  </a:lnTo>
                  <a:lnTo>
                    <a:pt x="3739438" y="12700"/>
                  </a:lnTo>
                  <a:lnTo>
                    <a:pt x="3697109" y="25400"/>
                  </a:lnTo>
                  <a:lnTo>
                    <a:pt x="3695319" y="38100"/>
                  </a:lnTo>
                  <a:lnTo>
                    <a:pt x="3694112" y="50800"/>
                  </a:lnTo>
                  <a:lnTo>
                    <a:pt x="3694087" y="63500"/>
                  </a:lnTo>
                  <a:lnTo>
                    <a:pt x="3695839" y="76200"/>
                  </a:lnTo>
                  <a:lnTo>
                    <a:pt x="3732860" y="76200"/>
                  </a:lnTo>
                  <a:lnTo>
                    <a:pt x="3749903" y="88900"/>
                  </a:lnTo>
                  <a:lnTo>
                    <a:pt x="3750043" y="88900"/>
                  </a:lnTo>
                  <a:lnTo>
                    <a:pt x="3722230" y="101600"/>
                  </a:lnTo>
                  <a:lnTo>
                    <a:pt x="3696792" y="101600"/>
                  </a:lnTo>
                  <a:lnTo>
                    <a:pt x="3678440" y="114300"/>
                  </a:lnTo>
                  <a:lnTo>
                    <a:pt x="3673157" y="139700"/>
                  </a:lnTo>
                  <a:lnTo>
                    <a:pt x="3690239" y="152400"/>
                  </a:lnTo>
                  <a:lnTo>
                    <a:pt x="3711752" y="152400"/>
                  </a:lnTo>
                  <a:lnTo>
                    <a:pt x="3731628" y="165100"/>
                  </a:lnTo>
                  <a:lnTo>
                    <a:pt x="3745001" y="177800"/>
                  </a:lnTo>
                  <a:lnTo>
                    <a:pt x="3735679" y="190500"/>
                  </a:lnTo>
                  <a:lnTo>
                    <a:pt x="3724364" y="203200"/>
                  </a:lnTo>
                  <a:lnTo>
                    <a:pt x="3716109" y="215900"/>
                  </a:lnTo>
                  <a:lnTo>
                    <a:pt x="3716007" y="228600"/>
                  </a:lnTo>
                  <a:lnTo>
                    <a:pt x="3759492" y="228600"/>
                  </a:lnTo>
                  <a:lnTo>
                    <a:pt x="3802024" y="241300"/>
                  </a:lnTo>
                  <a:lnTo>
                    <a:pt x="3889921" y="241300"/>
                  </a:lnTo>
                  <a:lnTo>
                    <a:pt x="3885107" y="254000"/>
                  </a:lnTo>
                  <a:lnTo>
                    <a:pt x="3896703" y="254000"/>
                  </a:lnTo>
                  <a:lnTo>
                    <a:pt x="3921290" y="266700"/>
                  </a:lnTo>
                  <a:lnTo>
                    <a:pt x="3947172" y="266700"/>
                  </a:lnTo>
                  <a:lnTo>
                    <a:pt x="3931678" y="279400"/>
                  </a:lnTo>
                  <a:lnTo>
                    <a:pt x="3917353" y="292100"/>
                  </a:lnTo>
                  <a:lnTo>
                    <a:pt x="3912616" y="304800"/>
                  </a:lnTo>
                  <a:lnTo>
                    <a:pt x="3959085" y="292100"/>
                  </a:lnTo>
                  <a:lnTo>
                    <a:pt x="3995153" y="279400"/>
                  </a:lnTo>
                  <a:lnTo>
                    <a:pt x="4030294" y="254000"/>
                  </a:lnTo>
                  <a:lnTo>
                    <a:pt x="4073931" y="254000"/>
                  </a:lnTo>
                  <a:lnTo>
                    <a:pt x="4037749" y="279400"/>
                  </a:lnTo>
                  <a:lnTo>
                    <a:pt x="3998150" y="304800"/>
                  </a:lnTo>
                  <a:lnTo>
                    <a:pt x="3956431" y="342900"/>
                  </a:lnTo>
                  <a:lnTo>
                    <a:pt x="3913873" y="355600"/>
                  </a:lnTo>
                  <a:lnTo>
                    <a:pt x="3905250" y="368300"/>
                  </a:lnTo>
                  <a:lnTo>
                    <a:pt x="3901579" y="393700"/>
                  </a:lnTo>
                  <a:lnTo>
                    <a:pt x="3899344" y="419100"/>
                  </a:lnTo>
                  <a:lnTo>
                    <a:pt x="3894963" y="431800"/>
                  </a:lnTo>
                  <a:lnTo>
                    <a:pt x="3887038" y="444500"/>
                  </a:lnTo>
                  <a:lnTo>
                    <a:pt x="3887254" y="469900"/>
                  </a:lnTo>
                  <a:lnTo>
                    <a:pt x="3897630" y="508000"/>
                  </a:lnTo>
                  <a:lnTo>
                    <a:pt x="3920172" y="520700"/>
                  </a:lnTo>
                  <a:lnTo>
                    <a:pt x="4105084" y="520700"/>
                  </a:lnTo>
                  <a:lnTo>
                    <a:pt x="4152061" y="533400"/>
                  </a:lnTo>
                  <a:lnTo>
                    <a:pt x="4146727" y="546100"/>
                  </a:lnTo>
                  <a:lnTo>
                    <a:pt x="4140568" y="558800"/>
                  </a:lnTo>
                  <a:lnTo>
                    <a:pt x="4136999" y="558800"/>
                  </a:lnTo>
                  <a:lnTo>
                    <a:pt x="4139463" y="584200"/>
                  </a:lnTo>
                  <a:lnTo>
                    <a:pt x="4162729" y="571500"/>
                  </a:lnTo>
                  <a:lnTo>
                    <a:pt x="4222051" y="546100"/>
                  </a:lnTo>
                  <a:lnTo>
                    <a:pt x="4245318" y="558800"/>
                  </a:lnTo>
                  <a:lnTo>
                    <a:pt x="4256151" y="558800"/>
                  </a:lnTo>
                  <a:lnTo>
                    <a:pt x="4246892" y="571500"/>
                  </a:lnTo>
                  <a:lnTo>
                    <a:pt x="4234332" y="584200"/>
                  </a:lnTo>
                  <a:lnTo>
                    <a:pt x="4235247" y="609600"/>
                  </a:lnTo>
                  <a:lnTo>
                    <a:pt x="4284789" y="584200"/>
                  </a:lnTo>
                  <a:lnTo>
                    <a:pt x="4333125" y="558800"/>
                  </a:lnTo>
                  <a:lnTo>
                    <a:pt x="4380458" y="546100"/>
                  </a:lnTo>
                  <a:lnTo>
                    <a:pt x="4427004" y="520700"/>
                  </a:lnTo>
                  <a:lnTo>
                    <a:pt x="4609516" y="469900"/>
                  </a:lnTo>
                  <a:lnTo>
                    <a:pt x="4655286" y="469900"/>
                  </a:lnTo>
                  <a:lnTo>
                    <a:pt x="4796345" y="431800"/>
                  </a:lnTo>
                  <a:lnTo>
                    <a:pt x="4895621" y="406400"/>
                  </a:lnTo>
                  <a:lnTo>
                    <a:pt x="4847818" y="431800"/>
                  </a:lnTo>
                  <a:lnTo>
                    <a:pt x="4748581" y="482600"/>
                  </a:lnTo>
                  <a:lnTo>
                    <a:pt x="4648136" y="558800"/>
                  </a:lnTo>
                  <a:lnTo>
                    <a:pt x="4598822" y="584200"/>
                  </a:lnTo>
                  <a:lnTo>
                    <a:pt x="4550842" y="622300"/>
                  </a:lnTo>
                  <a:lnTo>
                    <a:pt x="4504741" y="660400"/>
                  </a:lnTo>
                  <a:lnTo>
                    <a:pt x="4461065" y="698500"/>
                  </a:lnTo>
                  <a:lnTo>
                    <a:pt x="4420349" y="736600"/>
                  </a:lnTo>
                  <a:lnTo>
                    <a:pt x="4383151" y="774700"/>
                  </a:lnTo>
                  <a:lnTo>
                    <a:pt x="4350016" y="812800"/>
                  </a:lnTo>
                  <a:lnTo>
                    <a:pt x="4321467" y="838200"/>
                  </a:lnTo>
                  <a:lnTo>
                    <a:pt x="4298073" y="863600"/>
                  </a:lnTo>
                  <a:lnTo>
                    <a:pt x="4280382" y="901700"/>
                  </a:lnTo>
                  <a:lnTo>
                    <a:pt x="4268914" y="927100"/>
                  </a:lnTo>
                  <a:lnTo>
                    <a:pt x="4264228" y="939800"/>
                  </a:lnTo>
                  <a:lnTo>
                    <a:pt x="4310545" y="939800"/>
                  </a:lnTo>
                  <a:lnTo>
                    <a:pt x="4332630" y="952500"/>
                  </a:lnTo>
                  <a:lnTo>
                    <a:pt x="4354969" y="952500"/>
                  </a:lnTo>
                  <a:lnTo>
                    <a:pt x="4346740" y="977900"/>
                  </a:lnTo>
                  <a:lnTo>
                    <a:pt x="4338269" y="990600"/>
                  </a:lnTo>
                  <a:lnTo>
                    <a:pt x="4331220" y="1016000"/>
                  </a:lnTo>
                  <a:lnTo>
                    <a:pt x="4327245" y="1041400"/>
                  </a:lnTo>
                  <a:lnTo>
                    <a:pt x="4345851" y="1016000"/>
                  </a:lnTo>
                  <a:lnTo>
                    <a:pt x="4394403" y="1016000"/>
                  </a:lnTo>
                  <a:lnTo>
                    <a:pt x="4406633" y="1041400"/>
                  </a:lnTo>
                  <a:lnTo>
                    <a:pt x="4383329" y="1054100"/>
                  </a:lnTo>
                  <a:lnTo>
                    <a:pt x="4371352" y="1054100"/>
                  </a:lnTo>
                  <a:lnTo>
                    <a:pt x="4366933" y="1066800"/>
                  </a:lnTo>
                  <a:lnTo>
                    <a:pt x="4366311" y="1092200"/>
                  </a:lnTo>
                  <a:lnTo>
                    <a:pt x="4400715" y="1092200"/>
                  </a:lnTo>
                  <a:lnTo>
                    <a:pt x="4437354" y="1079500"/>
                  </a:lnTo>
                  <a:lnTo>
                    <a:pt x="4469981" y="1079500"/>
                  </a:lnTo>
                  <a:lnTo>
                    <a:pt x="4492333" y="1104900"/>
                  </a:lnTo>
                  <a:lnTo>
                    <a:pt x="4447146" y="1104900"/>
                  </a:lnTo>
                  <a:lnTo>
                    <a:pt x="4430585" y="1117600"/>
                  </a:lnTo>
                  <a:lnTo>
                    <a:pt x="4435386" y="1130300"/>
                  </a:lnTo>
                  <a:lnTo>
                    <a:pt x="4465866" y="1130300"/>
                  </a:lnTo>
                  <a:lnTo>
                    <a:pt x="4423829" y="1155700"/>
                  </a:lnTo>
                  <a:lnTo>
                    <a:pt x="4400804" y="1168400"/>
                  </a:lnTo>
                  <a:lnTo>
                    <a:pt x="4386999" y="1193800"/>
                  </a:lnTo>
                  <a:lnTo>
                    <a:pt x="4372610" y="1219200"/>
                  </a:lnTo>
                  <a:lnTo>
                    <a:pt x="4360392" y="1219200"/>
                  </a:lnTo>
                  <a:lnTo>
                    <a:pt x="4346283" y="1244600"/>
                  </a:lnTo>
                  <a:lnTo>
                    <a:pt x="4333862" y="1295400"/>
                  </a:lnTo>
                  <a:lnTo>
                    <a:pt x="4326687" y="1333500"/>
                  </a:lnTo>
                  <a:lnTo>
                    <a:pt x="4328325" y="1371600"/>
                  </a:lnTo>
                  <a:lnTo>
                    <a:pt x="4342358" y="1397000"/>
                  </a:lnTo>
                  <a:lnTo>
                    <a:pt x="4332859" y="1409700"/>
                  </a:lnTo>
                  <a:lnTo>
                    <a:pt x="4371962" y="1409700"/>
                  </a:lnTo>
                  <a:lnTo>
                    <a:pt x="4391520" y="1422400"/>
                  </a:lnTo>
                  <a:lnTo>
                    <a:pt x="4388142" y="1435100"/>
                  </a:lnTo>
                  <a:lnTo>
                    <a:pt x="4395762" y="1447800"/>
                  </a:lnTo>
                  <a:lnTo>
                    <a:pt x="4406938" y="1460500"/>
                  </a:lnTo>
                  <a:lnTo>
                    <a:pt x="4414202" y="1485900"/>
                  </a:lnTo>
                  <a:lnTo>
                    <a:pt x="4430814" y="1485900"/>
                  </a:lnTo>
                  <a:lnTo>
                    <a:pt x="4448861" y="1473200"/>
                  </a:lnTo>
                  <a:lnTo>
                    <a:pt x="4463110" y="1485900"/>
                  </a:lnTo>
                  <a:lnTo>
                    <a:pt x="4468393" y="1498600"/>
                  </a:lnTo>
                  <a:lnTo>
                    <a:pt x="4438929" y="1498600"/>
                  </a:lnTo>
                  <a:lnTo>
                    <a:pt x="4431347" y="1511300"/>
                  </a:lnTo>
                  <a:lnTo>
                    <a:pt x="4417974" y="1524000"/>
                  </a:lnTo>
                  <a:lnTo>
                    <a:pt x="4409630" y="1511300"/>
                  </a:lnTo>
                  <a:lnTo>
                    <a:pt x="4385373" y="1511300"/>
                  </a:lnTo>
                  <a:lnTo>
                    <a:pt x="4371352" y="1524000"/>
                  </a:lnTo>
                  <a:lnTo>
                    <a:pt x="4378541" y="1536700"/>
                  </a:lnTo>
                  <a:lnTo>
                    <a:pt x="4380649" y="1562100"/>
                  </a:lnTo>
                  <a:lnTo>
                    <a:pt x="4379684" y="1574800"/>
                  </a:lnTo>
                  <a:lnTo>
                    <a:pt x="4377652" y="1587500"/>
                  </a:lnTo>
                  <a:lnTo>
                    <a:pt x="4420501" y="1587500"/>
                  </a:lnTo>
                  <a:lnTo>
                    <a:pt x="4430115" y="1600200"/>
                  </a:lnTo>
                  <a:lnTo>
                    <a:pt x="4459567" y="1600200"/>
                  </a:lnTo>
                  <a:lnTo>
                    <a:pt x="4466107" y="1625600"/>
                  </a:lnTo>
                  <a:lnTo>
                    <a:pt x="4461776" y="1625600"/>
                  </a:lnTo>
                  <a:lnTo>
                    <a:pt x="4453191" y="1638300"/>
                  </a:lnTo>
                  <a:lnTo>
                    <a:pt x="4446968" y="1651000"/>
                  </a:lnTo>
                  <a:lnTo>
                    <a:pt x="4503077" y="1651000"/>
                  </a:lnTo>
                  <a:lnTo>
                    <a:pt x="4552264" y="1663700"/>
                  </a:lnTo>
                  <a:lnTo>
                    <a:pt x="4597247" y="1676400"/>
                  </a:lnTo>
                  <a:lnTo>
                    <a:pt x="4640770" y="1701800"/>
                  </a:lnTo>
                  <a:lnTo>
                    <a:pt x="4685538" y="1714500"/>
                  </a:lnTo>
                  <a:lnTo>
                    <a:pt x="4734306" y="1727200"/>
                  </a:lnTo>
                  <a:lnTo>
                    <a:pt x="4737303" y="1739900"/>
                  </a:lnTo>
                  <a:lnTo>
                    <a:pt x="4744072" y="1739900"/>
                  </a:lnTo>
                  <a:lnTo>
                    <a:pt x="4750841" y="1752600"/>
                  </a:lnTo>
                  <a:lnTo>
                    <a:pt x="4908093" y="1752600"/>
                  </a:lnTo>
                  <a:lnTo>
                    <a:pt x="4951590" y="1739900"/>
                  </a:lnTo>
                  <a:lnTo>
                    <a:pt x="5092141" y="1739900"/>
                  </a:lnTo>
                  <a:lnTo>
                    <a:pt x="5141722" y="1727200"/>
                  </a:lnTo>
                  <a:lnTo>
                    <a:pt x="5193893" y="1714500"/>
                  </a:lnTo>
                  <a:lnTo>
                    <a:pt x="5249405" y="1701800"/>
                  </a:lnTo>
                  <a:lnTo>
                    <a:pt x="5308993" y="1689100"/>
                  </a:lnTo>
                  <a:lnTo>
                    <a:pt x="5280520" y="1676400"/>
                  </a:lnTo>
                  <a:lnTo>
                    <a:pt x="5188001" y="1676400"/>
                  </a:lnTo>
                  <a:lnTo>
                    <a:pt x="5230749" y="1651000"/>
                  </a:lnTo>
                  <a:lnTo>
                    <a:pt x="5320627" y="1625600"/>
                  </a:lnTo>
                  <a:lnTo>
                    <a:pt x="5463832" y="1587500"/>
                  </a:lnTo>
                  <a:lnTo>
                    <a:pt x="5513133" y="1587500"/>
                  </a:lnTo>
                  <a:lnTo>
                    <a:pt x="5613031" y="1562100"/>
                  </a:lnTo>
                  <a:lnTo>
                    <a:pt x="5663285" y="1562100"/>
                  </a:lnTo>
                  <a:lnTo>
                    <a:pt x="5713539" y="1549400"/>
                  </a:lnTo>
                  <a:lnTo>
                    <a:pt x="5761596" y="1536700"/>
                  </a:lnTo>
                  <a:lnTo>
                    <a:pt x="5809539" y="1536700"/>
                  </a:lnTo>
                  <a:lnTo>
                    <a:pt x="5857379" y="1524000"/>
                  </a:lnTo>
                  <a:lnTo>
                    <a:pt x="5905131" y="1524000"/>
                  </a:lnTo>
                  <a:lnTo>
                    <a:pt x="5952807" y="1511300"/>
                  </a:lnTo>
                  <a:lnTo>
                    <a:pt x="6000407" y="1511300"/>
                  </a:lnTo>
                  <a:lnTo>
                    <a:pt x="6047956" y="1498600"/>
                  </a:lnTo>
                  <a:lnTo>
                    <a:pt x="6095466" y="1498600"/>
                  </a:lnTo>
                  <a:lnTo>
                    <a:pt x="6142926" y="1485900"/>
                  </a:lnTo>
                  <a:lnTo>
                    <a:pt x="6166650" y="1473200"/>
                  </a:lnTo>
                  <a:lnTo>
                    <a:pt x="6190373" y="1460500"/>
                  </a:lnTo>
                  <a:lnTo>
                    <a:pt x="6237808" y="1447800"/>
                  </a:lnTo>
                  <a:lnTo>
                    <a:pt x="6295466" y="1447800"/>
                  </a:lnTo>
                  <a:lnTo>
                    <a:pt x="6322873" y="1435100"/>
                  </a:lnTo>
                  <a:lnTo>
                    <a:pt x="6351232" y="1422400"/>
                  </a:lnTo>
                  <a:lnTo>
                    <a:pt x="6448984" y="1397000"/>
                  </a:lnTo>
                  <a:lnTo>
                    <a:pt x="6764718" y="1320800"/>
                  </a:lnTo>
                  <a:lnTo>
                    <a:pt x="6817360" y="1320800"/>
                  </a:lnTo>
                  <a:lnTo>
                    <a:pt x="6869189" y="1308100"/>
                  </a:lnTo>
                  <a:lnTo>
                    <a:pt x="6919887" y="1308100"/>
                  </a:lnTo>
                  <a:lnTo>
                    <a:pt x="6969150" y="1295400"/>
                  </a:lnTo>
                  <a:lnTo>
                    <a:pt x="7043610" y="1295400"/>
                  </a:lnTo>
                  <a:lnTo>
                    <a:pt x="7069747" y="1282700"/>
                  </a:lnTo>
                  <a:lnTo>
                    <a:pt x="7092328" y="1270000"/>
                  </a:lnTo>
                  <a:lnTo>
                    <a:pt x="7108660" y="1257300"/>
                  </a:lnTo>
                  <a:lnTo>
                    <a:pt x="7203757" y="1257300"/>
                  </a:lnTo>
                  <a:lnTo>
                    <a:pt x="7256285" y="1231900"/>
                  </a:lnTo>
                  <a:lnTo>
                    <a:pt x="7305624" y="1219200"/>
                  </a:lnTo>
                  <a:lnTo>
                    <a:pt x="7346848" y="1206500"/>
                  </a:lnTo>
                  <a:lnTo>
                    <a:pt x="7343991" y="1206500"/>
                  </a:lnTo>
                  <a:lnTo>
                    <a:pt x="7341019" y="1193800"/>
                  </a:lnTo>
                  <a:lnTo>
                    <a:pt x="7340651" y="1181100"/>
                  </a:lnTo>
                  <a:lnTo>
                    <a:pt x="7345591" y="1181100"/>
                  </a:lnTo>
                  <a:lnTo>
                    <a:pt x="7389038" y="1168400"/>
                  </a:lnTo>
                  <a:lnTo>
                    <a:pt x="7532764" y="1130300"/>
                  </a:lnTo>
                  <a:lnTo>
                    <a:pt x="7578242" y="1117600"/>
                  </a:lnTo>
                  <a:lnTo>
                    <a:pt x="7619060" y="1092200"/>
                  </a:lnTo>
                  <a:lnTo>
                    <a:pt x="7590536" y="1092200"/>
                  </a:lnTo>
                  <a:lnTo>
                    <a:pt x="7586294" y="1079500"/>
                  </a:lnTo>
                  <a:lnTo>
                    <a:pt x="7631074" y="1079500"/>
                  </a:lnTo>
                  <a:lnTo>
                    <a:pt x="7771447" y="1041400"/>
                  </a:lnTo>
                  <a:lnTo>
                    <a:pt x="7814411" y="1028700"/>
                  </a:lnTo>
                  <a:lnTo>
                    <a:pt x="7772819" y="1028700"/>
                  </a:lnTo>
                  <a:lnTo>
                    <a:pt x="7788084" y="1016000"/>
                  </a:lnTo>
                  <a:lnTo>
                    <a:pt x="7818628" y="990600"/>
                  </a:lnTo>
                  <a:lnTo>
                    <a:pt x="7858861" y="965200"/>
                  </a:lnTo>
                  <a:lnTo>
                    <a:pt x="7899768" y="939800"/>
                  </a:lnTo>
                  <a:lnTo>
                    <a:pt x="7947558" y="927100"/>
                  </a:lnTo>
                  <a:lnTo>
                    <a:pt x="8008493" y="914400"/>
                  </a:lnTo>
                  <a:lnTo>
                    <a:pt x="8008455" y="889000"/>
                  </a:lnTo>
                  <a:lnTo>
                    <a:pt x="8021409" y="863600"/>
                  </a:lnTo>
                  <a:lnTo>
                    <a:pt x="8047126" y="850900"/>
                  </a:lnTo>
                  <a:lnTo>
                    <a:pt x="8085366" y="838200"/>
                  </a:lnTo>
                  <a:lnTo>
                    <a:pt x="8087258" y="825500"/>
                  </a:lnTo>
                  <a:lnTo>
                    <a:pt x="8076857" y="812800"/>
                  </a:lnTo>
                  <a:lnTo>
                    <a:pt x="8066938" y="812800"/>
                  </a:lnTo>
                  <a:lnTo>
                    <a:pt x="8070240" y="800100"/>
                  </a:lnTo>
                  <a:lnTo>
                    <a:pt x="8123999" y="787400"/>
                  </a:lnTo>
                  <a:lnTo>
                    <a:pt x="8171066" y="762000"/>
                  </a:lnTo>
                  <a:lnTo>
                    <a:pt x="8212302" y="736600"/>
                  </a:lnTo>
                  <a:lnTo>
                    <a:pt x="8248561" y="711200"/>
                  </a:lnTo>
                  <a:lnTo>
                    <a:pt x="8280705" y="685800"/>
                  </a:lnTo>
                  <a:lnTo>
                    <a:pt x="8309623" y="647700"/>
                  </a:lnTo>
                  <a:lnTo>
                    <a:pt x="8336140" y="609600"/>
                  </a:lnTo>
                  <a:lnTo>
                    <a:pt x="8361159" y="571500"/>
                  </a:lnTo>
                  <a:lnTo>
                    <a:pt x="8385518" y="533400"/>
                  </a:lnTo>
                  <a:lnTo>
                    <a:pt x="8410080" y="508000"/>
                  </a:lnTo>
                  <a:lnTo>
                    <a:pt x="8435721" y="469900"/>
                  </a:lnTo>
                  <a:lnTo>
                    <a:pt x="8447532" y="469900"/>
                  </a:lnTo>
                  <a:lnTo>
                    <a:pt x="8454326" y="457200"/>
                  </a:lnTo>
                  <a:lnTo>
                    <a:pt x="8458403" y="457200"/>
                  </a:lnTo>
                  <a:lnTo>
                    <a:pt x="8503971" y="431800"/>
                  </a:lnTo>
                  <a:lnTo>
                    <a:pt x="8551100" y="406400"/>
                  </a:lnTo>
                  <a:lnTo>
                    <a:pt x="8646897" y="381000"/>
                  </a:lnTo>
                  <a:lnTo>
                    <a:pt x="8694014" y="355600"/>
                  </a:lnTo>
                  <a:lnTo>
                    <a:pt x="8739581" y="342900"/>
                  </a:lnTo>
                  <a:lnTo>
                    <a:pt x="8782825" y="317500"/>
                  </a:lnTo>
                  <a:lnTo>
                    <a:pt x="8822944" y="292100"/>
                  </a:lnTo>
                  <a:lnTo>
                    <a:pt x="8859177" y="254000"/>
                  </a:lnTo>
                  <a:lnTo>
                    <a:pt x="8879027" y="215900"/>
                  </a:lnTo>
                  <a:lnTo>
                    <a:pt x="8901811" y="177800"/>
                  </a:lnTo>
                  <a:lnTo>
                    <a:pt x="8922601" y="139700"/>
                  </a:lnTo>
                  <a:lnTo>
                    <a:pt x="8936431" y="101600"/>
                  </a:lnTo>
                  <a:lnTo>
                    <a:pt x="8938387" y="63500"/>
                  </a:lnTo>
                  <a:close/>
                </a:path>
              </a:pathLst>
            </a:custGeom>
            <a:solidFill>
              <a:srgbClr val="FFFFFF">
                <a:alpha val="19999"/>
              </a:srgbClr>
            </a:solidFill>
          </p:spPr>
          <p:txBody>
            <a:bodyPr wrap="square" lIns="0" tIns="0" rIns="0" bIns="0" rtlCol="0"/>
            <a:lstStyle/>
            <a:p>
              <a:endParaRPr/>
            </a:p>
          </p:txBody>
        </p:sp>
        <p:pic>
          <p:nvPicPr>
            <p:cNvPr id="7" name="object 7"/>
            <p:cNvPicPr/>
            <p:nvPr/>
          </p:nvPicPr>
          <p:blipFill>
            <a:blip r:embed="rId2" cstate="print"/>
            <a:stretch>
              <a:fillRect/>
            </a:stretch>
          </p:blipFill>
          <p:spPr>
            <a:xfrm>
              <a:off x="1135006" y="1028700"/>
              <a:ext cx="5019674" cy="8229599"/>
            </a:xfrm>
            <a:prstGeom prst="rect">
              <a:avLst/>
            </a:prstGeom>
          </p:spPr>
        </p:pic>
      </p:grpSp>
      <p:pic>
        <p:nvPicPr>
          <p:cNvPr id="8" name="object 8"/>
          <p:cNvPicPr/>
          <p:nvPr/>
        </p:nvPicPr>
        <p:blipFill>
          <a:blip r:embed="rId3" cstate="print"/>
          <a:stretch>
            <a:fillRect/>
          </a:stretch>
        </p:blipFill>
        <p:spPr>
          <a:xfrm>
            <a:off x="14077336" y="9401321"/>
            <a:ext cx="1914524" cy="770759"/>
          </a:xfrm>
          <a:prstGeom prst="rect">
            <a:avLst/>
          </a:prstGeom>
        </p:spPr>
      </p:pic>
      <p:pic>
        <p:nvPicPr>
          <p:cNvPr id="9" name="object 9"/>
          <p:cNvPicPr/>
          <p:nvPr/>
        </p:nvPicPr>
        <p:blipFill>
          <a:blip r:embed="rId4" cstate="print"/>
          <a:stretch>
            <a:fillRect/>
          </a:stretch>
        </p:blipFill>
        <p:spPr>
          <a:xfrm>
            <a:off x="16261289" y="9571972"/>
            <a:ext cx="1695449" cy="4286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228540" y="955708"/>
            <a:ext cx="8306859" cy="751488"/>
          </a:xfrm>
          <a:prstGeom prst="rect">
            <a:avLst/>
          </a:prstGeom>
        </p:spPr>
        <p:txBody>
          <a:bodyPr vert="horz" wrap="square" lIns="0" tIns="12700" rIns="0" bIns="0" rtlCol="0">
            <a:spAutoFit/>
          </a:bodyPr>
          <a:lstStyle/>
          <a:p>
            <a:pPr marL="12700">
              <a:lnSpc>
                <a:spcPct val="100000"/>
              </a:lnSpc>
              <a:spcBef>
                <a:spcPts val="100"/>
              </a:spcBef>
            </a:pPr>
            <a:r>
              <a:rPr lang="en-US" sz="4800" dirty="0"/>
              <a:t>WHAT WE HOPE TO ACHIEVE</a:t>
            </a:r>
            <a:endParaRPr sz="4800" spc="-10" dirty="0"/>
          </a:p>
        </p:txBody>
      </p:sp>
      <p:grpSp>
        <p:nvGrpSpPr>
          <p:cNvPr id="6" name="object 6"/>
          <p:cNvGrpSpPr/>
          <p:nvPr/>
        </p:nvGrpSpPr>
        <p:grpSpPr>
          <a:xfrm>
            <a:off x="0" y="1"/>
            <a:ext cx="8938895" cy="10287000"/>
            <a:chOff x="0" y="1"/>
            <a:chExt cx="8938895" cy="10287000"/>
          </a:xfrm>
        </p:grpSpPr>
        <p:sp>
          <p:nvSpPr>
            <p:cNvPr id="7" name="object 7"/>
            <p:cNvSpPr/>
            <p:nvPr/>
          </p:nvSpPr>
          <p:spPr>
            <a:xfrm>
              <a:off x="0" y="1"/>
              <a:ext cx="7209790" cy="10287000"/>
            </a:xfrm>
            <a:custGeom>
              <a:avLst/>
              <a:gdLst/>
              <a:ahLst/>
              <a:cxnLst/>
              <a:rect l="l" t="t" r="r" b="b"/>
              <a:pathLst>
                <a:path w="7209790" h="10287000">
                  <a:moveTo>
                    <a:pt x="0" y="10286998"/>
                  </a:moveTo>
                  <a:lnTo>
                    <a:pt x="0" y="0"/>
                  </a:lnTo>
                  <a:lnTo>
                    <a:pt x="7209366" y="0"/>
                  </a:lnTo>
                  <a:lnTo>
                    <a:pt x="7209366" y="10286998"/>
                  </a:lnTo>
                  <a:lnTo>
                    <a:pt x="0" y="10286998"/>
                  </a:lnTo>
                  <a:close/>
                </a:path>
              </a:pathLst>
            </a:custGeom>
            <a:solidFill>
              <a:srgbClr val="0087CD"/>
            </a:solidFill>
          </p:spPr>
          <p:txBody>
            <a:bodyPr wrap="square" lIns="0" tIns="0" rIns="0" bIns="0" rtlCol="0"/>
            <a:lstStyle/>
            <a:p>
              <a:endParaRPr/>
            </a:p>
          </p:txBody>
        </p:sp>
        <p:sp>
          <p:nvSpPr>
            <p:cNvPr id="8" name="object 8"/>
            <p:cNvSpPr/>
            <p:nvPr/>
          </p:nvSpPr>
          <p:spPr>
            <a:xfrm>
              <a:off x="0" y="11"/>
              <a:ext cx="8938895" cy="10287000"/>
            </a:xfrm>
            <a:custGeom>
              <a:avLst/>
              <a:gdLst/>
              <a:ahLst/>
              <a:cxnLst/>
              <a:rect l="l" t="t" r="r" b="b"/>
              <a:pathLst>
                <a:path w="8938895" h="10287000">
                  <a:moveTo>
                    <a:pt x="4101554" y="9284513"/>
                  </a:moveTo>
                  <a:lnTo>
                    <a:pt x="4093070" y="9230512"/>
                  </a:lnTo>
                  <a:lnTo>
                    <a:pt x="4086593" y="9179712"/>
                  </a:lnTo>
                  <a:lnTo>
                    <a:pt x="4083913" y="9141612"/>
                  </a:lnTo>
                  <a:lnTo>
                    <a:pt x="4085323" y="9090812"/>
                  </a:lnTo>
                  <a:lnTo>
                    <a:pt x="4091114" y="9040012"/>
                  </a:lnTo>
                  <a:lnTo>
                    <a:pt x="4057307" y="9040012"/>
                  </a:lnTo>
                  <a:lnTo>
                    <a:pt x="4052303" y="9027312"/>
                  </a:lnTo>
                  <a:lnTo>
                    <a:pt x="4044950" y="8989212"/>
                  </a:lnTo>
                  <a:lnTo>
                    <a:pt x="4029341" y="8951112"/>
                  </a:lnTo>
                  <a:lnTo>
                    <a:pt x="4008424" y="8913012"/>
                  </a:lnTo>
                  <a:lnTo>
                    <a:pt x="3985120" y="8874912"/>
                  </a:lnTo>
                  <a:lnTo>
                    <a:pt x="3945585" y="8887612"/>
                  </a:lnTo>
                  <a:lnTo>
                    <a:pt x="3903116" y="8900312"/>
                  </a:lnTo>
                  <a:lnTo>
                    <a:pt x="3858018" y="8900312"/>
                  </a:lnTo>
                  <a:lnTo>
                    <a:pt x="3810622" y="8913012"/>
                  </a:lnTo>
                  <a:lnTo>
                    <a:pt x="3761270" y="8925712"/>
                  </a:lnTo>
                  <a:lnTo>
                    <a:pt x="3710279" y="8951112"/>
                  </a:lnTo>
                  <a:lnTo>
                    <a:pt x="3550767" y="8989212"/>
                  </a:lnTo>
                  <a:lnTo>
                    <a:pt x="3496513" y="9014612"/>
                  </a:lnTo>
                  <a:lnTo>
                    <a:pt x="3231819" y="9078112"/>
                  </a:lnTo>
                  <a:lnTo>
                    <a:pt x="3135147" y="9078112"/>
                  </a:lnTo>
                  <a:lnTo>
                    <a:pt x="3090087" y="9090812"/>
                  </a:lnTo>
                  <a:lnTo>
                    <a:pt x="3047657" y="9090812"/>
                  </a:lnTo>
                  <a:lnTo>
                    <a:pt x="3090049" y="9052712"/>
                  </a:lnTo>
                  <a:lnTo>
                    <a:pt x="3129927" y="9027312"/>
                  </a:lnTo>
                  <a:lnTo>
                    <a:pt x="3166986" y="8989212"/>
                  </a:lnTo>
                  <a:lnTo>
                    <a:pt x="3200908" y="8951112"/>
                  </a:lnTo>
                  <a:lnTo>
                    <a:pt x="3231400" y="8925712"/>
                  </a:lnTo>
                  <a:lnTo>
                    <a:pt x="3258147" y="8887612"/>
                  </a:lnTo>
                  <a:lnTo>
                    <a:pt x="3280867" y="8849512"/>
                  </a:lnTo>
                  <a:lnTo>
                    <a:pt x="3299244" y="8811412"/>
                  </a:lnTo>
                  <a:lnTo>
                    <a:pt x="3312985" y="8760612"/>
                  </a:lnTo>
                  <a:lnTo>
                    <a:pt x="3321774" y="8722512"/>
                  </a:lnTo>
                  <a:lnTo>
                    <a:pt x="3325317" y="8671712"/>
                  </a:lnTo>
                  <a:lnTo>
                    <a:pt x="3305365" y="8671712"/>
                  </a:lnTo>
                  <a:lnTo>
                    <a:pt x="3273247" y="8659012"/>
                  </a:lnTo>
                  <a:lnTo>
                    <a:pt x="3217824" y="8659012"/>
                  </a:lnTo>
                  <a:lnTo>
                    <a:pt x="3172231" y="8646312"/>
                  </a:lnTo>
                  <a:lnTo>
                    <a:pt x="3129572" y="8620912"/>
                  </a:lnTo>
                  <a:lnTo>
                    <a:pt x="3093351" y="8582812"/>
                  </a:lnTo>
                  <a:lnTo>
                    <a:pt x="3080207" y="8570112"/>
                  </a:lnTo>
                  <a:lnTo>
                    <a:pt x="3067062" y="8557412"/>
                  </a:lnTo>
                  <a:lnTo>
                    <a:pt x="3051340" y="8570112"/>
                  </a:lnTo>
                  <a:lnTo>
                    <a:pt x="3014815" y="8570112"/>
                  </a:lnTo>
                  <a:lnTo>
                    <a:pt x="2979331" y="8557412"/>
                  </a:lnTo>
                  <a:lnTo>
                    <a:pt x="2937726" y="8544712"/>
                  </a:lnTo>
                  <a:lnTo>
                    <a:pt x="2843098" y="8544712"/>
                  </a:lnTo>
                  <a:lnTo>
                    <a:pt x="2793530" y="8557412"/>
                  </a:lnTo>
                  <a:lnTo>
                    <a:pt x="2656636" y="8557412"/>
                  </a:lnTo>
                  <a:lnTo>
                    <a:pt x="2620721" y="8544712"/>
                  </a:lnTo>
                  <a:lnTo>
                    <a:pt x="2632557" y="8481212"/>
                  </a:lnTo>
                  <a:lnTo>
                    <a:pt x="2626360" y="8443112"/>
                  </a:lnTo>
                  <a:lnTo>
                    <a:pt x="2606725" y="8417712"/>
                  </a:lnTo>
                  <a:lnTo>
                    <a:pt x="2578252" y="8392312"/>
                  </a:lnTo>
                  <a:lnTo>
                    <a:pt x="2513241" y="8341512"/>
                  </a:lnTo>
                  <a:lnTo>
                    <a:pt x="2518016" y="8290712"/>
                  </a:lnTo>
                  <a:lnTo>
                    <a:pt x="2508097" y="8239912"/>
                  </a:lnTo>
                  <a:lnTo>
                    <a:pt x="2501214" y="8227212"/>
                  </a:lnTo>
                  <a:lnTo>
                    <a:pt x="2459977" y="8151012"/>
                  </a:lnTo>
                  <a:lnTo>
                    <a:pt x="2429637" y="8112912"/>
                  </a:lnTo>
                  <a:lnTo>
                    <a:pt x="2377948" y="8112912"/>
                  </a:lnTo>
                  <a:lnTo>
                    <a:pt x="2374849" y="8087512"/>
                  </a:lnTo>
                  <a:lnTo>
                    <a:pt x="2378887" y="8062112"/>
                  </a:lnTo>
                  <a:lnTo>
                    <a:pt x="2321039" y="8062112"/>
                  </a:lnTo>
                  <a:lnTo>
                    <a:pt x="2298700" y="8049412"/>
                  </a:lnTo>
                  <a:lnTo>
                    <a:pt x="2278875" y="8036712"/>
                  </a:lnTo>
                  <a:lnTo>
                    <a:pt x="2175167" y="8062112"/>
                  </a:lnTo>
                  <a:lnTo>
                    <a:pt x="2126348" y="8074812"/>
                  </a:lnTo>
                  <a:lnTo>
                    <a:pt x="2035543" y="8074812"/>
                  </a:lnTo>
                  <a:lnTo>
                    <a:pt x="1987359" y="8087512"/>
                  </a:lnTo>
                  <a:lnTo>
                    <a:pt x="1938274" y="8087512"/>
                  </a:lnTo>
                  <a:lnTo>
                    <a:pt x="1888413" y="8100212"/>
                  </a:lnTo>
                  <a:lnTo>
                    <a:pt x="1837855" y="8100212"/>
                  </a:lnTo>
                  <a:lnTo>
                    <a:pt x="1786724" y="8112912"/>
                  </a:lnTo>
                  <a:lnTo>
                    <a:pt x="1735124" y="8112912"/>
                  </a:lnTo>
                  <a:lnTo>
                    <a:pt x="1630934" y="8138312"/>
                  </a:lnTo>
                  <a:lnTo>
                    <a:pt x="1578546" y="8138312"/>
                  </a:lnTo>
                  <a:lnTo>
                    <a:pt x="1473720" y="8163712"/>
                  </a:lnTo>
                  <a:lnTo>
                    <a:pt x="1421485" y="8163712"/>
                  </a:lnTo>
                  <a:lnTo>
                    <a:pt x="1317929" y="8189112"/>
                  </a:lnTo>
                  <a:lnTo>
                    <a:pt x="1266812" y="8189112"/>
                  </a:lnTo>
                  <a:lnTo>
                    <a:pt x="1216279" y="8201812"/>
                  </a:lnTo>
                  <a:lnTo>
                    <a:pt x="1166418" y="8201812"/>
                  </a:lnTo>
                  <a:lnTo>
                    <a:pt x="1117358" y="8214512"/>
                  </a:lnTo>
                  <a:lnTo>
                    <a:pt x="1069200" y="8214512"/>
                  </a:lnTo>
                  <a:lnTo>
                    <a:pt x="1022032" y="8227212"/>
                  </a:lnTo>
                  <a:lnTo>
                    <a:pt x="887590" y="8227212"/>
                  </a:lnTo>
                  <a:lnTo>
                    <a:pt x="938263" y="8214512"/>
                  </a:lnTo>
                  <a:lnTo>
                    <a:pt x="989634" y="8189112"/>
                  </a:lnTo>
                  <a:lnTo>
                    <a:pt x="1041539" y="8176412"/>
                  </a:lnTo>
                  <a:lnTo>
                    <a:pt x="1093787" y="8151012"/>
                  </a:lnTo>
                  <a:lnTo>
                    <a:pt x="1146187" y="8138312"/>
                  </a:lnTo>
                  <a:lnTo>
                    <a:pt x="1198587" y="8112912"/>
                  </a:lnTo>
                  <a:lnTo>
                    <a:pt x="1302626" y="8087512"/>
                  </a:lnTo>
                  <a:lnTo>
                    <a:pt x="1353908" y="8062112"/>
                  </a:lnTo>
                  <a:lnTo>
                    <a:pt x="1454086" y="8036712"/>
                  </a:lnTo>
                  <a:lnTo>
                    <a:pt x="1502625" y="8011312"/>
                  </a:lnTo>
                  <a:lnTo>
                    <a:pt x="1595704" y="7985912"/>
                  </a:lnTo>
                  <a:lnTo>
                    <a:pt x="1639900" y="7960512"/>
                  </a:lnTo>
                  <a:lnTo>
                    <a:pt x="1682267" y="7947812"/>
                  </a:lnTo>
                  <a:lnTo>
                    <a:pt x="1722653" y="7935112"/>
                  </a:lnTo>
                  <a:lnTo>
                    <a:pt x="1760867" y="7909712"/>
                  </a:lnTo>
                  <a:lnTo>
                    <a:pt x="1764880" y="7871612"/>
                  </a:lnTo>
                  <a:lnTo>
                    <a:pt x="1766100" y="7833512"/>
                  </a:lnTo>
                  <a:lnTo>
                    <a:pt x="1765071" y="7795412"/>
                  </a:lnTo>
                  <a:lnTo>
                    <a:pt x="1762366" y="7757312"/>
                  </a:lnTo>
                  <a:lnTo>
                    <a:pt x="1639531" y="7757312"/>
                  </a:lnTo>
                  <a:lnTo>
                    <a:pt x="1594954" y="7770012"/>
                  </a:lnTo>
                  <a:lnTo>
                    <a:pt x="1548777" y="7770012"/>
                  </a:lnTo>
                  <a:lnTo>
                    <a:pt x="1501152" y="7782712"/>
                  </a:lnTo>
                  <a:lnTo>
                    <a:pt x="1452219" y="7782712"/>
                  </a:lnTo>
                  <a:lnTo>
                    <a:pt x="1402092" y="7795412"/>
                  </a:lnTo>
                  <a:lnTo>
                    <a:pt x="1138466" y="7858912"/>
                  </a:lnTo>
                  <a:lnTo>
                    <a:pt x="1084097" y="7884312"/>
                  </a:lnTo>
                  <a:lnTo>
                    <a:pt x="974788" y="7909712"/>
                  </a:lnTo>
                  <a:lnTo>
                    <a:pt x="920127" y="7935112"/>
                  </a:lnTo>
                  <a:lnTo>
                    <a:pt x="865644" y="7947812"/>
                  </a:lnTo>
                  <a:lnTo>
                    <a:pt x="761720" y="7973212"/>
                  </a:lnTo>
                  <a:lnTo>
                    <a:pt x="610298" y="8024012"/>
                  </a:lnTo>
                  <a:lnTo>
                    <a:pt x="559219" y="8036712"/>
                  </a:lnTo>
                  <a:lnTo>
                    <a:pt x="507885" y="8062112"/>
                  </a:lnTo>
                  <a:lnTo>
                    <a:pt x="404660" y="8087512"/>
                  </a:lnTo>
                  <a:lnTo>
                    <a:pt x="352831" y="8112912"/>
                  </a:lnTo>
                  <a:lnTo>
                    <a:pt x="248920" y="8138312"/>
                  </a:lnTo>
                  <a:lnTo>
                    <a:pt x="196900" y="8163712"/>
                  </a:lnTo>
                  <a:lnTo>
                    <a:pt x="92951" y="8189112"/>
                  </a:lnTo>
                  <a:lnTo>
                    <a:pt x="41071" y="8214512"/>
                  </a:lnTo>
                  <a:lnTo>
                    <a:pt x="0" y="8224609"/>
                  </a:lnTo>
                  <a:lnTo>
                    <a:pt x="0" y="10286987"/>
                  </a:lnTo>
                  <a:lnTo>
                    <a:pt x="3515029" y="10286987"/>
                  </a:lnTo>
                  <a:lnTo>
                    <a:pt x="3519373" y="10284612"/>
                  </a:lnTo>
                  <a:lnTo>
                    <a:pt x="3609543" y="10259212"/>
                  </a:lnTo>
                  <a:lnTo>
                    <a:pt x="3652367" y="10233812"/>
                  </a:lnTo>
                  <a:lnTo>
                    <a:pt x="3692995" y="10208412"/>
                  </a:lnTo>
                  <a:lnTo>
                    <a:pt x="3730942" y="10183012"/>
                  </a:lnTo>
                  <a:lnTo>
                    <a:pt x="3765677" y="10144912"/>
                  </a:lnTo>
                  <a:lnTo>
                    <a:pt x="3783469" y="10106812"/>
                  </a:lnTo>
                  <a:lnTo>
                    <a:pt x="3804145" y="10081412"/>
                  </a:lnTo>
                  <a:lnTo>
                    <a:pt x="3824948" y="10043312"/>
                  </a:lnTo>
                  <a:lnTo>
                    <a:pt x="3843147" y="10005212"/>
                  </a:lnTo>
                  <a:lnTo>
                    <a:pt x="3855961" y="9967112"/>
                  </a:lnTo>
                  <a:lnTo>
                    <a:pt x="3860673" y="9929012"/>
                  </a:lnTo>
                  <a:lnTo>
                    <a:pt x="3854500" y="9903612"/>
                  </a:lnTo>
                  <a:lnTo>
                    <a:pt x="3834701" y="9865512"/>
                  </a:lnTo>
                  <a:lnTo>
                    <a:pt x="3798519" y="9840112"/>
                  </a:lnTo>
                  <a:lnTo>
                    <a:pt x="3805758" y="9814712"/>
                  </a:lnTo>
                  <a:lnTo>
                    <a:pt x="3805986" y="9802012"/>
                  </a:lnTo>
                  <a:lnTo>
                    <a:pt x="3800627" y="9776612"/>
                  </a:lnTo>
                  <a:lnTo>
                    <a:pt x="3795839" y="9763912"/>
                  </a:lnTo>
                  <a:lnTo>
                    <a:pt x="3791064" y="9751212"/>
                  </a:lnTo>
                  <a:lnTo>
                    <a:pt x="3758615" y="9763912"/>
                  </a:lnTo>
                  <a:lnTo>
                    <a:pt x="3710609" y="9763912"/>
                  </a:lnTo>
                  <a:lnTo>
                    <a:pt x="3652228" y="9751212"/>
                  </a:lnTo>
                  <a:lnTo>
                    <a:pt x="3524910" y="9725812"/>
                  </a:lnTo>
                  <a:lnTo>
                    <a:pt x="3466312" y="9713112"/>
                  </a:lnTo>
                  <a:lnTo>
                    <a:pt x="3417963" y="9700412"/>
                  </a:lnTo>
                  <a:lnTo>
                    <a:pt x="3385020" y="9687712"/>
                  </a:lnTo>
                  <a:lnTo>
                    <a:pt x="3388474" y="9675012"/>
                  </a:lnTo>
                  <a:lnTo>
                    <a:pt x="3383534" y="9649612"/>
                  </a:lnTo>
                  <a:lnTo>
                    <a:pt x="3377463" y="9624212"/>
                  </a:lnTo>
                  <a:lnTo>
                    <a:pt x="3377565" y="9611512"/>
                  </a:lnTo>
                  <a:lnTo>
                    <a:pt x="3414318" y="9611512"/>
                  </a:lnTo>
                  <a:lnTo>
                    <a:pt x="3441001" y="9598812"/>
                  </a:lnTo>
                  <a:lnTo>
                    <a:pt x="3463201" y="9586112"/>
                  </a:lnTo>
                  <a:lnTo>
                    <a:pt x="3486531" y="9573412"/>
                  </a:lnTo>
                  <a:lnTo>
                    <a:pt x="3529241" y="9560712"/>
                  </a:lnTo>
                  <a:lnTo>
                    <a:pt x="3575596" y="9560712"/>
                  </a:lnTo>
                  <a:lnTo>
                    <a:pt x="3623894" y="9548012"/>
                  </a:lnTo>
                  <a:lnTo>
                    <a:pt x="3672395" y="9548012"/>
                  </a:lnTo>
                  <a:lnTo>
                    <a:pt x="3719411" y="9535312"/>
                  </a:lnTo>
                  <a:lnTo>
                    <a:pt x="3771925" y="9509912"/>
                  </a:lnTo>
                  <a:lnTo>
                    <a:pt x="3822001" y="9497212"/>
                  </a:lnTo>
                  <a:lnTo>
                    <a:pt x="3869626" y="9471812"/>
                  </a:lnTo>
                  <a:lnTo>
                    <a:pt x="3914775" y="9446412"/>
                  </a:lnTo>
                  <a:lnTo>
                    <a:pt x="3957447" y="9421012"/>
                  </a:lnTo>
                  <a:lnTo>
                    <a:pt x="3997617" y="9382912"/>
                  </a:lnTo>
                  <a:lnTo>
                    <a:pt x="4035285" y="9357512"/>
                  </a:lnTo>
                  <a:lnTo>
                    <a:pt x="4070439" y="9319412"/>
                  </a:lnTo>
                  <a:lnTo>
                    <a:pt x="4101554" y="9295181"/>
                  </a:lnTo>
                  <a:lnTo>
                    <a:pt x="4101554" y="9284513"/>
                  </a:lnTo>
                  <a:close/>
                </a:path>
                <a:path w="8938895" h="10287000">
                  <a:moveTo>
                    <a:pt x="8938387" y="63500"/>
                  </a:moveTo>
                  <a:lnTo>
                    <a:pt x="8923528" y="25400"/>
                  </a:lnTo>
                  <a:lnTo>
                    <a:pt x="8891422" y="0"/>
                  </a:lnTo>
                  <a:lnTo>
                    <a:pt x="3772865" y="0"/>
                  </a:lnTo>
                  <a:lnTo>
                    <a:pt x="3739438" y="12700"/>
                  </a:lnTo>
                  <a:lnTo>
                    <a:pt x="3697109" y="25400"/>
                  </a:lnTo>
                  <a:lnTo>
                    <a:pt x="3695319" y="38100"/>
                  </a:lnTo>
                  <a:lnTo>
                    <a:pt x="3694112" y="50800"/>
                  </a:lnTo>
                  <a:lnTo>
                    <a:pt x="3694087" y="63500"/>
                  </a:lnTo>
                  <a:lnTo>
                    <a:pt x="3695839" y="76200"/>
                  </a:lnTo>
                  <a:lnTo>
                    <a:pt x="3732860" y="76200"/>
                  </a:lnTo>
                  <a:lnTo>
                    <a:pt x="3749903" y="88900"/>
                  </a:lnTo>
                  <a:lnTo>
                    <a:pt x="3750043" y="88900"/>
                  </a:lnTo>
                  <a:lnTo>
                    <a:pt x="3722230" y="101600"/>
                  </a:lnTo>
                  <a:lnTo>
                    <a:pt x="3696792" y="101600"/>
                  </a:lnTo>
                  <a:lnTo>
                    <a:pt x="3678440" y="114300"/>
                  </a:lnTo>
                  <a:lnTo>
                    <a:pt x="3673157" y="139700"/>
                  </a:lnTo>
                  <a:lnTo>
                    <a:pt x="3690239" y="152400"/>
                  </a:lnTo>
                  <a:lnTo>
                    <a:pt x="3711752" y="152400"/>
                  </a:lnTo>
                  <a:lnTo>
                    <a:pt x="3731628" y="165100"/>
                  </a:lnTo>
                  <a:lnTo>
                    <a:pt x="3745001" y="177800"/>
                  </a:lnTo>
                  <a:lnTo>
                    <a:pt x="3735679" y="190500"/>
                  </a:lnTo>
                  <a:lnTo>
                    <a:pt x="3724364" y="203200"/>
                  </a:lnTo>
                  <a:lnTo>
                    <a:pt x="3716109" y="215900"/>
                  </a:lnTo>
                  <a:lnTo>
                    <a:pt x="3716007" y="228600"/>
                  </a:lnTo>
                  <a:lnTo>
                    <a:pt x="3759492" y="228600"/>
                  </a:lnTo>
                  <a:lnTo>
                    <a:pt x="3802024" y="241300"/>
                  </a:lnTo>
                  <a:lnTo>
                    <a:pt x="3889921" y="241300"/>
                  </a:lnTo>
                  <a:lnTo>
                    <a:pt x="3885107" y="254000"/>
                  </a:lnTo>
                  <a:lnTo>
                    <a:pt x="3896703" y="254000"/>
                  </a:lnTo>
                  <a:lnTo>
                    <a:pt x="3921290" y="266700"/>
                  </a:lnTo>
                  <a:lnTo>
                    <a:pt x="3947172" y="266700"/>
                  </a:lnTo>
                  <a:lnTo>
                    <a:pt x="3931678" y="279400"/>
                  </a:lnTo>
                  <a:lnTo>
                    <a:pt x="3917353" y="292100"/>
                  </a:lnTo>
                  <a:lnTo>
                    <a:pt x="3912616" y="304800"/>
                  </a:lnTo>
                  <a:lnTo>
                    <a:pt x="3959085" y="292100"/>
                  </a:lnTo>
                  <a:lnTo>
                    <a:pt x="3995153" y="279400"/>
                  </a:lnTo>
                  <a:lnTo>
                    <a:pt x="4030294" y="254000"/>
                  </a:lnTo>
                  <a:lnTo>
                    <a:pt x="4073931" y="254000"/>
                  </a:lnTo>
                  <a:lnTo>
                    <a:pt x="4037749" y="279400"/>
                  </a:lnTo>
                  <a:lnTo>
                    <a:pt x="3998150" y="304800"/>
                  </a:lnTo>
                  <a:lnTo>
                    <a:pt x="3956431" y="342900"/>
                  </a:lnTo>
                  <a:lnTo>
                    <a:pt x="3913873" y="355600"/>
                  </a:lnTo>
                  <a:lnTo>
                    <a:pt x="3905250" y="368300"/>
                  </a:lnTo>
                  <a:lnTo>
                    <a:pt x="3901579" y="393700"/>
                  </a:lnTo>
                  <a:lnTo>
                    <a:pt x="3899344" y="419100"/>
                  </a:lnTo>
                  <a:lnTo>
                    <a:pt x="3894963" y="431800"/>
                  </a:lnTo>
                  <a:lnTo>
                    <a:pt x="3887038" y="444500"/>
                  </a:lnTo>
                  <a:lnTo>
                    <a:pt x="3887254" y="469900"/>
                  </a:lnTo>
                  <a:lnTo>
                    <a:pt x="3897630" y="508000"/>
                  </a:lnTo>
                  <a:lnTo>
                    <a:pt x="3920172" y="520700"/>
                  </a:lnTo>
                  <a:lnTo>
                    <a:pt x="4105084" y="520700"/>
                  </a:lnTo>
                  <a:lnTo>
                    <a:pt x="4152061" y="533400"/>
                  </a:lnTo>
                  <a:lnTo>
                    <a:pt x="4146727" y="546100"/>
                  </a:lnTo>
                  <a:lnTo>
                    <a:pt x="4140568" y="558800"/>
                  </a:lnTo>
                  <a:lnTo>
                    <a:pt x="4136999" y="558800"/>
                  </a:lnTo>
                  <a:lnTo>
                    <a:pt x="4139463" y="584200"/>
                  </a:lnTo>
                  <a:lnTo>
                    <a:pt x="4162729" y="571500"/>
                  </a:lnTo>
                  <a:lnTo>
                    <a:pt x="4222051" y="546100"/>
                  </a:lnTo>
                  <a:lnTo>
                    <a:pt x="4245318" y="558800"/>
                  </a:lnTo>
                  <a:lnTo>
                    <a:pt x="4256151" y="558800"/>
                  </a:lnTo>
                  <a:lnTo>
                    <a:pt x="4246892" y="571500"/>
                  </a:lnTo>
                  <a:lnTo>
                    <a:pt x="4234332" y="584200"/>
                  </a:lnTo>
                  <a:lnTo>
                    <a:pt x="4235247" y="609600"/>
                  </a:lnTo>
                  <a:lnTo>
                    <a:pt x="4284789" y="584200"/>
                  </a:lnTo>
                  <a:lnTo>
                    <a:pt x="4333125" y="558800"/>
                  </a:lnTo>
                  <a:lnTo>
                    <a:pt x="4380458" y="546100"/>
                  </a:lnTo>
                  <a:lnTo>
                    <a:pt x="4427004" y="520700"/>
                  </a:lnTo>
                  <a:lnTo>
                    <a:pt x="4609516" y="469900"/>
                  </a:lnTo>
                  <a:lnTo>
                    <a:pt x="4655286" y="469900"/>
                  </a:lnTo>
                  <a:lnTo>
                    <a:pt x="4796345" y="431800"/>
                  </a:lnTo>
                  <a:lnTo>
                    <a:pt x="4895621" y="406400"/>
                  </a:lnTo>
                  <a:lnTo>
                    <a:pt x="4847818" y="431800"/>
                  </a:lnTo>
                  <a:lnTo>
                    <a:pt x="4748581" y="482600"/>
                  </a:lnTo>
                  <a:lnTo>
                    <a:pt x="4648136" y="558800"/>
                  </a:lnTo>
                  <a:lnTo>
                    <a:pt x="4598822" y="584200"/>
                  </a:lnTo>
                  <a:lnTo>
                    <a:pt x="4550842" y="622300"/>
                  </a:lnTo>
                  <a:lnTo>
                    <a:pt x="4504741" y="660400"/>
                  </a:lnTo>
                  <a:lnTo>
                    <a:pt x="4461065" y="698500"/>
                  </a:lnTo>
                  <a:lnTo>
                    <a:pt x="4420349" y="736600"/>
                  </a:lnTo>
                  <a:lnTo>
                    <a:pt x="4383151" y="774700"/>
                  </a:lnTo>
                  <a:lnTo>
                    <a:pt x="4350016" y="812800"/>
                  </a:lnTo>
                  <a:lnTo>
                    <a:pt x="4321467" y="838200"/>
                  </a:lnTo>
                  <a:lnTo>
                    <a:pt x="4298073" y="863600"/>
                  </a:lnTo>
                  <a:lnTo>
                    <a:pt x="4280382" y="901700"/>
                  </a:lnTo>
                  <a:lnTo>
                    <a:pt x="4268914" y="927100"/>
                  </a:lnTo>
                  <a:lnTo>
                    <a:pt x="4264228" y="939800"/>
                  </a:lnTo>
                  <a:lnTo>
                    <a:pt x="4310545" y="939800"/>
                  </a:lnTo>
                  <a:lnTo>
                    <a:pt x="4332630" y="952500"/>
                  </a:lnTo>
                  <a:lnTo>
                    <a:pt x="4354969" y="952500"/>
                  </a:lnTo>
                  <a:lnTo>
                    <a:pt x="4346740" y="977900"/>
                  </a:lnTo>
                  <a:lnTo>
                    <a:pt x="4338269" y="990600"/>
                  </a:lnTo>
                  <a:lnTo>
                    <a:pt x="4331220" y="1016000"/>
                  </a:lnTo>
                  <a:lnTo>
                    <a:pt x="4327245" y="1041400"/>
                  </a:lnTo>
                  <a:lnTo>
                    <a:pt x="4345851" y="1016000"/>
                  </a:lnTo>
                  <a:lnTo>
                    <a:pt x="4394403" y="1016000"/>
                  </a:lnTo>
                  <a:lnTo>
                    <a:pt x="4406633" y="1041400"/>
                  </a:lnTo>
                  <a:lnTo>
                    <a:pt x="4383329" y="1054100"/>
                  </a:lnTo>
                  <a:lnTo>
                    <a:pt x="4371352" y="1054100"/>
                  </a:lnTo>
                  <a:lnTo>
                    <a:pt x="4366933" y="1066800"/>
                  </a:lnTo>
                  <a:lnTo>
                    <a:pt x="4366311" y="1092200"/>
                  </a:lnTo>
                  <a:lnTo>
                    <a:pt x="4400715" y="1092200"/>
                  </a:lnTo>
                  <a:lnTo>
                    <a:pt x="4437354" y="1079500"/>
                  </a:lnTo>
                  <a:lnTo>
                    <a:pt x="4469981" y="1079500"/>
                  </a:lnTo>
                  <a:lnTo>
                    <a:pt x="4492333" y="1104900"/>
                  </a:lnTo>
                  <a:lnTo>
                    <a:pt x="4447146" y="1104900"/>
                  </a:lnTo>
                  <a:lnTo>
                    <a:pt x="4430585" y="1117600"/>
                  </a:lnTo>
                  <a:lnTo>
                    <a:pt x="4435386" y="1130300"/>
                  </a:lnTo>
                  <a:lnTo>
                    <a:pt x="4465866" y="1130300"/>
                  </a:lnTo>
                  <a:lnTo>
                    <a:pt x="4423829" y="1155700"/>
                  </a:lnTo>
                  <a:lnTo>
                    <a:pt x="4400804" y="1168400"/>
                  </a:lnTo>
                  <a:lnTo>
                    <a:pt x="4386999" y="1193800"/>
                  </a:lnTo>
                  <a:lnTo>
                    <a:pt x="4372610" y="1219200"/>
                  </a:lnTo>
                  <a:lnTo>
                    <a:pt x="4360392" y="1219200"/>
                  </a:lnTo>
                  <a:lnTo>
                    <a:pt x="4346283" y="1244600"/>
                  </a:lnTo>
                  <a:lnTo>
                    <a:pt x="4333862" y="1295400"/>
                  </a:lnTo>
                  <a:lnTo>
                    <a:pt x="4326687" y="1333500"/>
                  </a:lnTo>
                  <a:lnTo>
                    <a:pt x="4328325" y="1371600"/>
                  </a:lnTo>
                  <a:lnTo>
                    <a:pt x="4342358" y="1397000"/>
                  </a:lnTo>
                  <a:lnTo>
                    <a:pt x="4332859" y="1409700"/>
                  </a:lnTo>
                  <a:lnTo>
                    <a:pt x="4371962" y="1409700"/>
                  </a:lnTo>
                  <a:lnTo>
                    <a:pt x="4391520" y="1422400"/>
                  </a:lnTo>
                  <a:lnTo>
                    <a:pt x="4388142" y="1435100"/>
                  </a:lnTo>
                  <a:lnTo>
                    <a:pt x="4395762" y="1447800"/>
                  </a:lnTo>
                  <a:lnTo>
                    <a:pt x="4406938" y="1460500"/>
                  </a:lnTo>
                  <a:lnTo>
                    <a:pt x="4414202" y="1485900"/>
                  </a:lnTo>
                  <a:lnTo>
                    <a:pt x="4430814" y="1485900"/>
                  </a:lnTo>
                  <a:lnTo>
                    <a:pt x="4448861" y="1473200"/>
                  </a:lnTo>
                  <a:lnTo>
                    <a:pt x="4463110" y="1485900"/>
                  </a:lnTo>
                  <a:lnTo>
                    <a:pt x="4468393" y="1498600"/>
                  </a:lnTo>
                  <a:lnTo>
                    <a:pt x="4438929" y="1498600"/>
                  </a:lnTo>
                  <a:lnTo>
                    <a:pt x="4431347" y="1511300"/>
                  </a:lnTo>
                  <a:lnTo>
                    <a:pt x="4417974" y="1524000"/>
                  </a:lnTo>
                  <a:lnTo>
                    <a:pt x="4409630" y="1511300"/>
                  </a:lnTo>
                  <a:lnTo>
                    <a:pt x="4385373" y="1511300"/>
                  </a:lnTo>
                  <a:lnTo>
                    <a:pt x="4371352" y="1524000"/>
                  </a:lnTo>
                  <a:lnTo>
                    <a:pt x="4378541" y="1536700"/>
                  </a:lnTo>
                  <a:lnTo>
                    <a:pt x="4380649" y="1562100"/>
                  </a:lnTo>
                  <a:lnTo>
                    <a:pt x="4379684" y="1574800"/>
                  </a:lnTo>
                  <a:lnTo>
                    <a:pt x="4377652" y="1587500"/>
                  </a:lnTo>
                  <a:lnTo>
                    <a:pt x="4420501" y="1587500"/>
                  </a:lnTo>
                  <a:lnTo>
                    <a:pt x="4430115" y="1600200"/>
                  </a:lnTo>
                  <a:lnTo>
                    <a:pt x="4459567" y="1600200"/>
                  </a:lnTo>
                  <a:lnTo>
                    <a:pt x="4466107" y="1625600"/>
                  </a:lnTo>
                  <a:lnTo>
                    <a:pt x="4461776" y="1625600"/>
                  </a:lnTo>
                  <a:lnTo>
                    <a:pt x="4453191" y="1638300"/>
                  </a:lnTo>
                  <a:lnTo>
                    <a:pt x="4446968" y="1651000"/>
                  </a:lnTo>
                  <a:lnTo>
                    <a:pt x="4503077" y="1651000"/>
                  </a:lnTo>
                  <a:lnTo>
                    <a:pt x="4552264" y="1663700"/>
                  </a:lnTo>
                  <a:lnTo>
                    <a:pt x="4597247" y="1676400"/>
                  </a:lnTo>
                  <a:lnTo>
                    <a:pt x="4640770" y="1701800"/>
                  </a:lnTo>
                  <a:lnTo>
                    <a:pt x="4685538" y="1714500"/>
                  </a:lnTo>
                  <a:lnTo>
                    <a:pt x="4734306" y="1727200"/>
                  </a:lnTo>
                  <a:lnTo>
                    <a:pt x="4737303" y="1739900"/>
                  </a:lnTo>
                  <a:lnTo>
                    <a:pt x="4744072" y="1739900"/>
                  </a:lnTo>
                  <a:lnTo>
                    <a:pt x="4750841" y="1752600"/>
                  </a:lnTo>
                  <a:lnTo>
                    <a:pt x="4908093" y="1752600"/>
                  </a:lnTo>
                  <a:lnTo>
                    <a:pt x="4951590" y="1739900"/>
                  </a:lnTo>
                  <a:lnTo>
                    <a:pt x="5092141" y="1739900"/>
                  </a:lnTo>
                  <a:lnTo>
                    <a:pt x="5141722" y="1727200"/>
                  </a:lnTo>
                  <a:lnTo>
                    <a:pt x="5193893" y="1714500"/>
                  </a:lnTo>
                  <a:lnTo>
                    <a:pt x="5249405" y="1701800"/>
                  </a:lnTo>
                  <a:lnTo>
                    <a:pt x="5308993" y="1689100"/>
                  </a:lnTo>
                  <a:lnTo>
                    <a:pt x="5280520" y="1676400"/>
                  </a:lnTo>
                  <a:lnTo>
                    <a:pt x="5188001" y="1676400"/>
                  </a:lnTo>
                  <a:lnTo>
                    <a:pt x="5230749" y="1651000"/>
                  </a:lnTo>
                  <a:lnTo>
                    <a:pt x="5320627" y="1625600"/>
                  </a:lnTo>
                  <a:lnTo>
                    <a:pt x="5463832" y="1587500"/>
                  </a:lnTo>
                  <a:lnTo>
                    <a:pt x="5513133" y="1587500"/>
                  </a:lnTo>
                  <a:lnTo>
                    <a:pt x="5613031" y="1562100"/>
                  </a:lnTo>
                  <a:lnTo>
                    <a:pt x="5663285" y="1562100"/>
                  </a:lnTo>
                  <a:lnTo>
                    <a:pt x="5713539" y="1549400"/>
                  </a:lnTo>
                  <a:lnTo>
                    <a:pt x="5761596" y="1536700"/>
                  </a:lnTo>
                  <a:lnTo>
                    <a:pt x="5809539" y="1536700"/>
                  </a:lnTo>
                  <a:lnTo>
                    <a:pt x="5857379" y="1524000"/>
                  </a:lnTo>
                  <a:lnTo>
                    <a:pt x="5905131" y="1524000"/>
                  </a:lnTo>
                  <a:lnTo>
                    <a:pt x="5952807" y="1511300"/>
                  </a:lnTo>
                  <a:lnTo>
                    <a:pt x="6000407" y="1511300"/>
                  </a:lnTo>
                  <a:lnTo>
                    <a:pt x="6047956" y="1498600"/>
                  </a:lnTo>
                  <a:lnTo>
                    <a:pt x="6095466" y="1498600"/>
                  </a:lnTo>
                  <a:lnTo>
                    <a:pt x="6142926" y="1485900"/>
                  </a:lnTo>
                  <a:lnTo>
                    <a:pt x="6166650" y="1473200"/>
                  </a:lnTo>
                  <a:lnTo>
                    <a:pt x="6190373" y="1460500"/>
                  </a:lnTo>
                  <a:lnTo>
                    <a:pt x="6237808" y="1447800"/>
                  </a:lnTo>
                  <a:lnTo>
                    <a:pt x="6295466" y="1447800"/>
                  </a:lnTo>
                  <a:lnTo>
                    <a:pt x="6322873" y="1435100"/>
                  </a:lnTo>
                  <a:lnTo>
                    <a:pt x="6351232" y="1422400"/>
                  </a:lnTo>
                  <a:lnTo>
                    <a:pt x="6448984" y="1397000"/>
                  </a:lnTo>
                  <a:lnTo>
                    <a:pt x="6764718" y="1320800"/>
                  </a:lnTo>
                  <a:lnTo>
                    <a:pt x="6817360" y="1320800"/>
                  </a:lnTo>
                  <a:lnTo>
                    <a:pt x="6869189" y="1308100"/>
                  </a:lnTo>
                  <a:lnTo>
                    <a:pt x="6919887" y="1308100"/>
                  </a:lnTo>
                  <a:lnTo>
                    <a:pt x="6969150" y="1295400"/>
                  </a:lnTo>
                  <a:lnTo>
                    <a:pt x="7043610" y="1295400"/>
                  </a:lnTo>
                  <a:lnTo>
                    <a:pt x="7069747" y="1282700"/>
                  </a:lnTo>
                  <a:lnTo>
                    <a:pt x="7092328" y="1270000"/>
                  </a:lnTo>
                  <a:lnTo>
                    <a:pt x="7108660" y="1257300"/>
                  </a:lnTo>
                  <a:lnTo>
                    <a:pt x="7203757" y="1257300"/>
                  </a:lnTo>
                  <a:lnTo>
                    <a:pt x="7256285" y="1231900"/>
                  </a:lnTo>
                  <a:lnTo>
                    <a:pt x="7305624" y="1219200"/>
                  </a:lnTo>
                  <a:lnTo>
                    <a:pt x="7346848" y="1206500"/>
                  </a:lnTo>
                  <a:lnTo>
                    <a:pt x="7343991" y="1206500"/>
                  </a:lnTo>
                  <a:lnTo>
                    <a:pt x="7341019" y="1193800"/>
                  </a:lnTo>
                  <a:lnTo>
                    <a:pt x="7340651" y="1181100"/>
                  </a:lnTo>
                  <a:lnTo>
                    <a:pt x="7345591" y="1181100"/>
                  </a:lnTo>
                  <a:lnTo>
                    <a:pt x="7389038" y="1168400"/>
                  </a:lnTo>
                  <a:lnTo>
                    <a:pt x="7532764" y="1130300"/>
                  </a:lnTo>
                  <a:lnTo>
                    <a:pt x="7578242" y="1117600"/>
                  </a:lnTo>
                  <a:lnTo>
                    <a:pt x="7619060" y="1092200"/>
                  </a:lnTo>
                  <a:lnTo>
                    <a:pt x="7590536" y="1092200"/>
                  </a:lnTo>
                  <a:lnTo>
                    <a:pt x="7586294" y="1079500"/>
                  </a:lnTo>
                  <a:lnTo>
                    <a:pt x="7631074" y="1079500"/>
                  </a:lnTo>
                  <a:lnTo>
                    <a:pt x="7771447" y="1041400"/>
                  </a:lnTo>
                  <a:lnTo>
                    <a:pt x="7814411" y="1028700"/>
                  </a:lnTo>
                  <a:lnTo>
                    <a:pt x="7772819" y="1028700"/>
                  </a:lnTo>
                  <a:lnTo>
                    <a:pt x="7788084" y="1016000"/>
                  </a:lnTo>
                  <a:lnTo>
                    <a:pt x="7818628" y="990600"/>
                  </a:lnTo>
                  <a:lnTo>
                    <a:pt x="7858861" y="965200"/>
                  </a:lnTo>
                  <a:lnTo>
                    <a:pt x="7899768" y="939800"/>
                  </a:lnTo>
                  <a:lnTo>
                    <a:pt x="7947558" y="927100"/>
                  </a:lnTo>
                  <a:lnTo>
                    <a:pt x="8008493" y="914400"/>
                  </a:lnTo>
                  <a:lnTo>
                    <a:pt x="8008455" y="889000"/>
                  </a:lnTo>
                  <a:lnTo>
                    <a:pt x="8021409" y="863600"/>
                  </a:lnTo>
                  <a:lnTo>
                    <a:pt x="8047126" y="850900"/>
                  </a:lnTo>
                  <a:lnTo>
                    <a:pt x="8085366" y="838200"/>
                  </a:lnTo>
                  <a:lnTo>
                    <a:pt x="8087258" y="825500"/>
                  </a:lnTo>
                  <a:lnTo>
                    <a:pt x="8076857" y="812800"/>
                  </a:lnTo>
                  <a:lnTo>
                    <a:pt x="8066938" y="812800"/>
                  </a:lnTo>
                  <a:lnTo>
                    <a:pt x="8070240" y="800100"/>
                  </a:lnTo>
                  <a:lnTo>
                    <a:pt x="8123999" y="787400"/>
                  </a:lnTo>
                  <a:lnTo>
                    <a:pt x="8171066" y="762000"/>
                  </a:lnTo>
                  <a:lnTo>
                    <a:pt x="8212302" y="736600"/>
                  </a:lnTo>
                  <a:lnTo>
                    <a:pt x="8248561" y="711200"/>
                  </a:lnTo>
                  <a:lnTo>
                    <a:pt x="8280705" y="685800"/>
                  </a:lnTo>
                  <a:lnTo>
                    <a:pt x="8309623" y="647700"/>
                  </a:lnTo>
                  <a:lnTo>
                    <a:pt x="8336140" y="609600"/>
                  </a:lnTo>
                  <a:lnTo>
                    <a:pt x="8361159" y="571500"/>
                  </a:lnTo>
                  <a:lnTo>
                    <a:pt x="8385518" y="533400"/>
                  </a:lnTo>
                  <a:lnTo>
                    <a:pt x="8410080" y="508000"/>
                  </a:lnTo>
                  <a:lnTo>
                    <a:pt x="8435721" y="469900"/>
                  </a:lnTo>
                  <a:lnTo>
                    <a:pt x="8447532" y="469900"/>
                  </a:lnTo>
                  <a:lnTo>
                    <a:pt x="8454326" y="457200"/>
                  </a:lnTo>
                  <a:lnTo>
                    <a:pt x="8458403" y="457200"/>
                  </a:lnTo>
                  <a:lnTo>
                    <a:pt x="8503971" y="431800"/>
                  </a:lnTo>
                  <a:lnTo>
                    <a:pt x="8551100" y="406400"/>
                  </a:lnTo>
                  <a:lnTo>
                    <a:pt x="8646897" y="381000"/>
                  </a:lnTo>
                  <a:lnTo>
                    <a:pt x="8694014" y="355600"/>
                  </a:lnTo>
                  <a:lnTo>
                    <a:pt x="8739581" y="342900"/>
                  </a:lnTo>
                  <a:lnTo>
                    <a:pt x="8782825" y="317500"/>
                  </a:lnTo>
                  <a:lnTo>
                    <a:pt x="8822944" y="292100"/>
                  </a:lnTo>
                  <a:lnTo>
                    <a:pt x="8859177" y="254000"/>
                  </a:lnTo>
                  <a:lnTo>
                    <a:pt x="8879027" y="215900"/>
                  </a:lnTo>
                  <a:lnTo>
                    <a:pt x="8901811" y="177800"/>
                  </a:lnTo>
                  <a:lnTo>
                    <a:pt x="8922601" y="139700"/>
                  </a:lnTo>
                  <a:lnTo>
                    <a:pt x="8936431" y="101600"/>
                  </a:lnTo>
                  <a:lnTo>
                    <a:pt x="8938387" y="63500"/>
                  </a:lnTo>
                  <a:close/>
                </a:path>
              </a:pathLst>
            </a:custGeom>
            <a:solidFill>
              <a:srgbClr val="FFFFFF">
                <a:alpha val="19999"/>
              </a:srgbClr>
            </a:solidFill>
          </p:spPr>
          <p:txBody>
            <a:bodyPr wrap="square" lIns="0" tIns="0" rIns="0" bIns="0" rtlCol="0"/>
            <a:lstStyle/>
            <a:p>
              <a:endParaRPr/>
            </a:p>
          </p:txBody>
        </p:sp>
        <p:pic>
          <p:nvPicPr>
            <p:cNvPr id="9" name="object 9"/>
            <p:cNvPicPr/>
            <p:nvPr/>
          </p:nvPicPr>
          <p:blipFill>
            <a:blip r:embed="rId2" cstate="print"/>
            <a:stretch>
              <a:fillRect/>
            </a:stretch>
          </p:blipFill>
          <p:spPr>
            <a:xfrm>
              <a:off x="1140041" y="1028701"/>
              <a:ext cx="5010149" cy="4067174"/>
            </a:xfrm>
            <a:prstGeom prst="rect">
              <a:avLst/>
            </a:prstGeom>
          </p:spPr>
        </p:pic>
        <p:pic>
          <p:nvPicPr>
            <p:cNvPr id="10" name="object 10"/>
            <p:cNvPicPr/>
            <p:nvPr/>
          </p:nvPicPr>
          <p:blipFill>
            <a:blip r:embed="rId3" cstate="print"/>
            <a:stretch>
              <a:fillRect/>
            </a:stretch>
          </p:blipFill>
          <p:spPr>
            <a:xfrm>
              <a:off x="1140041" y="5191126"/>
              <a:ext cx="5010149" cy="4057649"/>
            </a:xfrm>
            <a:prstGeom prst="rect">
              <a:avLst/>
            </a:prstGeom>
          </p:spPr>
        </p:pic>
      </p:grpSp>
      <p:pic>
        <p:nvPicPr>
          <p:cNvPr id="11" name="object 11"/>
          <p:cNvPicPr/>
          <p:nvPr/>
        </p:nvPicPr>
        <p:blipFill>
          <a:blip r:embed="rId4" cstate="print"/>
          <a:stretch>
            <a:fillRect/>
          </a:stretch>
        </p:blipFill>
        <p:spPr>
          <a:xfrm>
            <a:off x="14077336" y="9401322"/>
            <a:ext cx="1914524" cy="770760"/>
          </a:xfrm>
          <a:prstGeom prst="rect">
            <a:avLst/>
          </a:prstGeom>
        </p:spPr>
      </p:pic>
      <p:pic>
        <p:nvPicPr>
          <p:cNvPr id="12" name="object 12"/>
          <p:cNvPicPr/>
          <p:nvPr/>
        </p:nvPicPr>
        <p:blipFill>
          <a:blip r:embed="rId5" cstate="print"/>
          <a:stretch>
            <a:fillRect/>
          </a:stretch>
        </p:blipFill>
        <p:spPr>
          <a:xfrm>
            <a:off x="16261289" y="9571971"/>
            <a:ext cx="1695449" cy="428624"/>
          </a:xfrm>
          <a:prstGeom prst="rect">
            <a:avLst/>
          </a:prstGeom>
        </p:spPr>
      </p:pic>
      <p:sp>
        <p:nvSpPr>
          <p:cNvPr id="18" name="TekstSylinder 17">
            <a:extLst>
              <a:ext uri="{FF2B5EF4-FFF2-40B4-BE49-F238E27FC236}">
                <a16:creationId xmlns:a16="http://schemas.microsoft.com/office/drawing/2014/main" id="{31751F2E-74AE-943C-976D-8DA2B1BE3B7B}"/>
              </a:ext>
            </a:extLst>
          </p:cNvPr>
          <p:cNvSpPr txBox="1"/>
          <p:nvPr/>
        </p:nvSpPr>
        <p:spPr>
          <a:xfrm>
            <a:off x="8458200" y="2247900"/>
            <a:ext cx="8077199" cy="7294305"/>
          </a:xfrm>
          <a:prstGeom prst="rect">
            <a:avLst/>
          </a:prstGeom>
          <a:noFill/>
        </p:spPr>
        <p:txBody>
          <a:bodyPr wrap="square" lIns="91440" tIns="45720" rIns="91440" bIns="45720" rtlCol="0" anchor="t">
            <a:spAutoFit/>
          </a:bodyPr>
          <a:lstStyle/>
          <a:p>
            <a:r>
              <a:rPr lang="en-US" dirty="0"/>
              <a:t>C</a:t>
            </a:r>
            <a:r>
              <a:rPr lang="en-US" sz="2000" dirty="0"/>
              <a:t>ollaboration with the regional immigration authorities and local voluntary organizations in recruiting part to the project.</a:t>
            </a:r>
            <a:endParaRPr lang="en-US" sz="2000" dirty="0">
              <a:solidFill>
                <a:srgbClr val="000000"/>
              </a:solidFill>
            </a:endParaRPr>
          </a:p>
          <a:p>
            <a:endParaRPr lang="en-US" sz="2000" dirty="0"/>
          </a:p>
          <a:p>
            <a:pPr marL="285750" indent="-285750">
              <a:buFont typeface="Wingdings" panose="05000000000000000000" pitchFamily="2" charset="2"/>
              <a:buChar char="§"/>
            </a:pPr>
            <a:r>
              <a:rPr lang="en-US" sz="2000" dirty="0"/>
              <a:t>Participants learn about the fundamentals of starting and running a social enterprise.</a:t>
            </a:r>
          </a:p>
          <a:p>
            <a:endParaRPr lang="en-US" sz="2000" dirty="0"/>
          </a:p>
          <a:p>
            <a:pPr marL="285750" indent="-285750">
              <a:buFont typeface="Wingdings" panose="05000000000000000000" pitchFamily="2" charset="2"/>
              <a:buChar char="§"/>
            </a:pPr>
            <a:r>
              <a:rPr lang="en-US" sz="2000" dirty="0"/>
              <a:t>Participants will gain practical experience in how to work with social entrepreneurship, both in the private and public sector.</a:t>
            </a:r>
            <a:r>
              <a:rPr lang="nb-NO" sz="2000" dirty="0"/>
              <a:t> </a:t>
            </a:r>
          </a:p>
          <a:p>
            <a:pPr marL="285750" indent="-285750">
              <a:buFont typeface="Wingdings" panose="05000000000000000000" pitchFamily="2" charset="2"/>
              <a:buChar char="§"/>
            </a:pPr>
            <a:endParaRPr lang="nb-NO" sz="2000" dirty="0"/>
          </a:p>
          <a:p>
            <a:endParaRPr lang="nb-NO" sz="2000" b="1" dirty="0"/>
          </a:p>
          <a:p>
            <a:endParaRPr lang="nb-NO" sz="2000" b="1" dirty="0"/>
          </a:p>
          <a:p>
            <a:r>
              <a:rPr lang="nb-NO" sz="2000" b="1" err="1"/>
              <a:t>We</a:t>
            </a:r>
            <a:r>
              <a:rPr lang="nb-NO" sz="2000" b="1" dirty="0"/>
              <a:t> </a:t>
            </a:r>
            <a:r>
              <a:rPr lang="nb-NO" sz="2000" b="1" err="1"/>
              <a:t>envision</a:t>
            </a:r>
            <a:r>
              <a:rPr lang="nb-NO" sz="2000" b="1" dirty="0"/>
              <a:t>:</a:t>
            </a:r>
          </a:p>
          <a:p>
            <a:endParaRPr lang="nb-NO" sz="2000" b="1" dirty="0"/>
          </a:p>
          <a:p>
            <a:r>
              <a:rPr lang="en-US" sz="2000" dirty="0"/>
              <a:t>10 participants in Steinkjer and 10 participants in Trondheim.</a:t>
            </a:r>
          </a:p>
          <a:p>
            <a:endParaRPr lang="en-US" sz="2000" dirty="0"/>
          </a:p>
          <a:p>
            <a:r>
              <a:rPr lang="en-US" sz="2000" dirty="0"/>
              <a:t>Potential participants will be selected based on personal interviews in collaboration with the immigration authorities.</a:t>
            </a:r>
            <a:endParaRPr lang="nb-NO" sz="2000" dirty="0"/>
          </a:p>
          <a:p>
            <a:pPr marL="285750" indent="-285750">
              <a:buFont typeface="Wingdings" panose="05000000000000000000" pitchFamily="2" charset="2"/>
              <a:buChar char="§"/>
            </a:pPr>
            <a:endParaRPr lang="nb-NO" sz="2000" dirty="0"/>
          </a:p>
          <a:p>
            <a:pPr marL="285750" indent="-285750">
              <a:buFont typeface="Wingdings" panose="05000000000000000000" pitchFamily="2" charset="2"/>
              <a:buChar char="§"/>
            </a:pPr>
            <a:endParaRPr lang="nb-NO" dirty="0"/>
          </a:p>
          <a:p>
            <a:endParaRPr lang="nb-NO" dirty="0"/>
          </a:p>
          <a:p>
            <a:endParaRPr lang="en-US" dirty="0"/>
          </a:p>
          <a:p>
            <a:endParaRPr lang="en-US" dirty="0"/>
          </a:p>
          <a:p>
            <a:endParaRPr lang="en-US" dirty="0"/>
          </a:p>
          <a:p>
            <a:endParaRPr lang="nb-N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4533900"/>
            <a:chOff x="0" y="0"/>
            <a:chExt cx="18288000" cy="4533900"/>
          </a:xfrm>
        </p:grpSpPr>
        <p:sp>
          <p:nvSpPr>
            <p:cNvPr id="3" name="object 3"/>
            <p:cNvSpPr/>
            <p:nvPr/>
          </p:nvSpPr>
          <p:spPr>
            <a:xfrm>
              <a:off x="14212391" y="0"/>
              <a:ext cx="4076065" cy="4533900"/>
            </a:xfrm>
            <a:custGeom>
              <a:avLst/>
              <a:gdLst/>
              <a:ahLst/>
              <a:cxnLst/>
              <a:rect l="l" t="t" r="r" b="b"/>
              <a:pathLst>
                <a:path w="4076065" h="4533900">
                  <a:moveTo>
                    <a:pt x="356768" y="2362200"/>
                  </a:moveTo>
                  <a:lnTo>
                    <a:pt x="363839" y="2349500"/>
                  </a:lnTo>
                  <a:lnTo>
                    <a:pt x="385169" y="2336800"/>
                  </a:lnTo>
                  <a:lnTo>
                    <a:pt x="408259" y="2324100"/>
                  </a:lnTo>
                  <a:lnTo>
                    <a:pt x="420611" y="2311400"/>
                  </a:lnTo>
                  <a:lnTo>
                    <a:pt x="369707" y="2311400"/>
                  </a:lnTo>
                  <a:lnTo>
                    <a:pt x="333062" y="2298700"/>
                  </a:lnTo>
                  <a:lnTo>
                    <a:pt x="315781" y="2286000"/>
                  </a:lnTo>
                  <a:lnTo>
                    <a:pt x="322969" y="2273300"/>
                  </a:lnTo>
                  <a:lnTo>
                    <a:pt x="115848" y="2273300"/>
                  </a:lnTo>
                  <a:lnTo>
                    <a:pt x="63843" y="2260600"/>
                  </a:lnTo>
                  <a:lnTo>
                    <a:pt x="63989" y="2247900"/>
                  </a:lnTo>
                  <a:lnTo>
                    <a:pt x="76283" y="2222500"/>
                  </a:lnTo>
                  <a:lnTo>
                    <a:pt x="93153" y="2209800"/>
                  </a:lnTo>
                  <a:lnTo>
                    <a:pt x="107030" y="2197100"/>
                  </a:lnTo>
                  <a:lnTo>
                    <a:pt x="87109" y="2159000"/>
                  </a:lnTo>
                  <a:lnTo>
                    <a:pt x="57505" y="2146300"/>
                  </a:lnTo>
                  <a:lnTo>
                    <a:pt x="25437" y="2146300"/>
                  </a:lnTo>
                  <a:lnTo>
                    <a:pt x="0" y="2120900"/>
                  </a:lnTo>
                  <a:lnTo>
                    <a:pt x="0" y="2108200"/>
                  </a:lnTo>
                  <a:lnTo>
                    <a:pt x="7863" y="2095500"/>
                  </a:lnTo>
                  <a:lnTo>
                    <a:pt x="35207" y="2082800"/>
                  </a:lnTo>
                  <a:lnTo>
                    <a:pt x="73114" y="2070100"/>
                  </a:lnTo>
                  <a:lnTo>
                    <a:pt x="114541" y="2057400"/>
                  </a:lnTo>
                  <a:lnTo>
                    <a:pt x="114336" y="2044700"/>
                  </a:lnTo>
                  <a:lnTo>
                    <a:pt x="56185" y="2044700"/>
                  </a:lnTo>
                  <a:lnTo>
                    <a:pt x="33799" y="2032000"/>
                  </a:lnTo>
                  <a:lnTo>
                    <a:pt x="31188" y="2006600"/>
                  </a:lnTo>
                  <a:lnTo>
                    <a:pt x="31217" y="1993900"/>
                  </a:lnTo>
                  <a:lnTo>
                    <a:pt x="33007" y="1981200"/>
                  </a:lnTo>
                  <a:lnTo>
                    <a:pt x="35677" y="1955800"/>
                  </a:lnTo>
                  <a:lnTo>
                    <a:pt x="88073" y="1943100"/>
                  </a:lnTo>
                  <a:lnTo>
                    <a:pt x="127220" y="1917700"/>
                  </a:lnTo>
                  <a:lnTo>
                    <a:pt x="161950" y="1892300"/>
                  </a:lnTo>
                  <a:lnTo>
                    <a:pt x="201097" y="1879600"/>
                  </a:lnTo>
                  <a:lnTo>
                    <a:pt x="253493" y="1854200"/>
                  </a:lnTo>
                  <a:lnTo>
                    <a:pt x="265405" y="1841500"/>
                  </a:lnTo>
                  <a:lnTo>
                    <a:pt x="257249" y="1841500"/>
                  </a:lnTo>
                  <a:lnTo>
                    <a:pt x="243459" y="1828800"/>
                  </a:lnTo>
                  <a:lnTo>
                    <a:pt x="238471" y="1816100"/>
                  </a:lnTo>
                  <a:lnTo>
                    <a:pt x="333319" y="1790700"/>
                  </a:lnTo>
                  <a:lnTo>
                    <a:pt x="381475" y="1765300"/>
                  </a:lnTo>
                  <a:lnTo>
                    <a:pt x="429879" y="1752600"/>
                  </a:lnTo>
                  <a:lnTo>
                    <a:pt x="478351" y="1727200"/>
                  </a:lnTo>
                  <a:lnTo>
                    <a:pt x="622369" y="1689100"/>
                  </a:lnTo>
                  <a:lnTo>
                    <a:pt x="715414" y="1689100"/>
                  </a:lnTo>
                  <a:lnTo>
                    <a:pt x="736803" y="1676400"/>
                  </a:lnTo>
                  <a:lnTo>
                    <a:pt x="745692" y="1663700"/>
                  </a:lnTo>
                  <a:lnTo>
                    <a:pt x="752118" y="1638300"/>
                  </a:lnTo>
                  <a:lnTo>
                    <a:pt x="766113" y="1625600"/>
                  </a:lnTo>
                  <a:lnTo>
                    <a:pt x="753467" y="1612900"/>
                  </a:lnTo>
                  <a:lnTo>
                    <a:pt x="726915" y="1612900"/>
                  </a:lnTo>
                  <a:lnTo>
                    <a:pt x="711981" y="1600200"/>
                  </a:lnTo>
                  <a:lnTo>
                    <a:pt x="734191" y="1587500"/>
                  </a:lnTo>
                  <a:lnTo>
                    <a:pt x="718779" y="1562100"/>
                  </a:lnTo>
                  <a:lnTo>
                    <a:pt x="699671" y="1524000"/>
                  </a:lnTo>
                  <a:lnTo>
                    <a:pt x="680383" y="1485900"/>
                  </a:lnTo>
                  <a:lnTo>
                    <a:pt x="664430" y="1422400"/>
                  </a:lnTo>
                  <a:lnTo>
                    <a:pt x="655327" y="1371600"/>
                  </a:lnTo>
                  <a:lnTo>
                    <a:pt x="698903" y="1346200"/>
                  </a:lnTo>
                  <a:lnTo>
                    <a:pt x="743427" y="1320800"/>
                  </a:lnTo>
                  <a:lnTo>
                    <a:pt x="834746" y="1270000"/>
                  </a:lnTo>
                  <a:lnTo>
                    <a:pt x="928134" y="1219200"/>
                  </a:lnTo>
                  <a:lnTo>
                    <a:pt x="975245" y="1206500"/>
                  </a:lnTo>
                  <a:lnTo>
                    <a:pt x="1163113" y="1104900"/>
                  </a:lnTo>
                  <a:lnTo>
                    <a:pt x="1209218" y="1092200"/>
                  </a:lnTo>
                  <a:lnTo>
                    <a:pt x="1299387" y="1041400"/>
                  </a:lnTo>
                  <a:lnTo>
                    <a:pt x="1275020" y="1003300"/>
                  </a:lnTo>
                  <a:lnTo>
                    <a:pt x="1261555" y="952500"/>
                  </a:lnTo>
                  <a:lnTo>
                    <a:pt x="1255495" y="914400"/>
                  </a:lnTo>
                  <a:lnTo>
                    <a:pt x="1253348" y="863600"/>
                  </a:lnTo>
                  <a:lnTo>
                    <a:pt x="1251618" y="825500"/>
                  </a:lnTo>
                  <a:lnTo>
                    <a:pt x="1246811" y="774700"/>
                  </a:lnTo>
                  <a:lnTo>
                    <a:pt x="1304427" y="723900"/>
                  </a:lnTo>
                  <a:lnTo>
                    <a:pt x="1334719" y="698500"/>
                  </a:lnTo>
                  <a:lnTo>
                    <a:pt x="1365971" y="673100"/>
                  </a:lnTo>
                  <a:lnTo>
                    <a:pt x="1398160" y="647700"/>
                  </a:lnTo>
                  <a:lnTo>
                    <a:pt x="1431265" y="622300"/>
                  </a:lnTo>
                  <a:lnTo>
                    <a:pt x="1465263" y="596900"/>
                  </a:lnTo>
                  <a:lnTo>
                    <a:pt x="1500131" y="571500"/>
                  </a:lnTo>
                  <a:lnTo>
                    <a:pt x="1535848" y="546100"/>
                  </a:lnTo>
                  <a:lnTo>
                    <a:pt x="1572391" y="520700"/>
                  </a:lnTo>
                  <a:lnTo>
                    <a:pt x="1609738" y="495300"/>
                  </a:lnTo>
                  <a:lnTo>
                    <a:pt x="1647867" y="469900"/>
                  </a:lnTo>
                  <a:lnTo>
                    <a:pt x="1686756" y="444500"/>
                  </a:lnTo>
                  <a:lnTo>
                    <a:pt x="1726381" y="419100"/>
                  </a:lnTo>
                  <a:lnTo>
                    <a:pt x="1766722" y="406400"/>
                  </a:lnTo>
                  <a:lnTo>
                    <a:pt x="1849461" y="355600"/>
                  </a:lnTo>
                  <a:lnTo>
                    <a:pt x="1934793" y="304800"/>
                  </a:lnTo>
                  <a:lnTo>
                    <a:pt x="1978376" y="292100"/>
                  </a:lnTo>
                  <a:lnTo>
                    <a:pt x="2067264" y="241300"/>
                  </a:lnTo>
                  <a:lnTo>
                    <a:pt x="2112526" y="228600"/>
                  </a:lnTo>
                  <a:lnTo>
                    <a:pt x="2204571" y="177800"/>
                  </a:lnTo>
                  <a:lnTo>
                    <a:pt x="2251310" y="165100"/>
                  </a:lnTo>
                  <a:lnTo>
                    <a:pt x="2298498" y="139700"/>
                  </a:lnTo>
                  <a:lnTo>
                    <a:pt x="2346112" y="127000"/>
                  </a:lnTo>
                  <a:lnTo>
                    <a:pt x="2394129" y="101600"/>
                  </a:lnTo>
                  <a:lnTo>
                    <a:pt x="2442528" y="88900"/>
                  </a:lnTo>
                  <a:lnTo>
                    <a:pt x="2540382" y="38100"/>
                  </a:lnTo>
                  <a:lnTo>
                    <a:pt x="2639496" y="12700"/>
                  </a:lnTo>
                  <a:lnTo>
                    <a:pt x="2673927" y="0"/>
                  </a:lnTo>
                  <a:lnTo>
                    <a:pt x="4075608" y="0"/>
                  </a:lnTo>
                  <a:lnTo>
                    <a:pt x="4075608" y="2286000"/>
                  </a:lnTo>
                  <a:lnTo>
                    <a:pt x="597117" y="2286000"/>
                  </a:lnTo>
                  <a:lnTo>
                    <a:pt x="543640" y="2298700"/>
                  </a:lnTo>
                  <a:lnTo>
                    <a:pt x="500076" y="2324100"/>
                  </a:lnTo>
                  <a:lnTo>
                    <a:pt x="459217" y="2336800"/>
                  </a:lnTo>
                  <a:lnTo>
                    <a:pt x="413851" y="2349500"/>
                  </a:lnTo>
                  <a:lnTo>
                    <a:pt x="356768" y="2362200"/>
                  </a:lnTo>
                  <a:close/>
                </a:path>
                <a:path w="4076065" h="4533900">
                  <a:moveTo>
                    <a:pt x="368035" y="2705100"/>
                  </a:moveTo>
                  <a:lnTo>
                    <a:pt x="334441" y="2667000"/>
                  </a:lnTo>
                  <a:lnTo>
                    <a:pt x="318979" y="2616200"/>
                  </a:lnTo>
                  <a:lnTo>
                    <a:pt x="318656" y="2578100"/>
                  </a:lnTo>
                  <a:lnTo>
                    <a:pt x="330480" y="2565400"/>
                  </a:lnTo>
                  <a:lnTo>
                    <a:pt x="336993" y="2540000"/>
                  </a:lnTo>
                  <a:lnTo>
                    <a:pt x="340338" y="2501900"/>
                  </a:lnTo>
                  <a:lnTo>
                    <a:pt x="345795" y="2476500"/>
                  </a:lnTo>
                  <a:lnTo>
                    <a:pt x="358646" y="2451100"/>
                  </a:lnTo>
                  <a:lnTo>
                    <a:pt x="400956" y="2438400"/>
                  </a:lnTo>
                  <a:lnTo>
                    <a:pt x="443005" y="2413000"/>
                  </a:lnTo>
                  <a:lnTo>
                    <a:pt x="484219" y="2387600"/>
                  </a:lnTo>
                  <a:lnTo>
                    <a:pt x="524025" y="2349500"/>
                  </a:lnTo>
                  <a:lnTo>
                    <a:pt x="561849" y="2324100"/>
                  </a:lnTo>
                  <a:lnTo>
                    <a:pt x="597117" y="2286000"/>
                  </a:lnTo>
                  <a:lnTo>
                    <a:pt x="4075608" y="2286000"/>
                  </a:lnTo>
                  <a:lnTo>
                    <a:pt x="4075608" y="2527300"/>
                  </a:lnTo>
                  <a:lnTo>
                    <a:pt x="1821395" y="2527300"/>
                  </a:lnTo>
                  <a:lnTo>
                    <a:pt x="1768707" y="2540000"/>
                  </a:lnTo>
                  <a:lnTo>
                    <a:pt x="1518370" y="2603500"/>
                  </a:lnTo>
                  <a:lnTo>
                    <a:pt x="1470164" y="2603500"/>
                  </a:lnTo>
                  <a:lnTo>
                    <a:pt x="1136943" y="2692400"/>
                  </a:lnTo>
                  <a:lnTo>
                    <a:pt x="404615" y="2692400"/>
                  </a:lnTo>
                  <a:lnTo>
                    <a:pt x="368035" y="2705100"/>
                  </a:lnTo>
                  <a:close/>
                </a:path>
                <a:path w="4076065" h="4533900">
                  <a:moveTo>
                    <a:pt x="974541" y="3467100"/>
                  </a:moveTo>
                  <a:lnTo>
                    <a:pt x="980467" y="3429000"/>
                  </a:lnTo>
                  <a:lnTo>
                    <a:pt x="990970" y="3403600"/>
                  </a:lnTo>
                  <a:lnTo>
                    <a:pt x="1003586" y="3365500"/>
                  </a:lnTo>
                  <a:lnTo>
                    <a:pt x="1015850" y="3340100"/>
                  </a:lnTo>
                  <a:lnTo>
                    <a:pt x="982579" y="3340100"/>
                  </a:lnTo>
                  <a:lnTo>
                    <a:pt x="949661" y="3327400"/>
                  </a:lnTo>
                  <a:lnTo>
                    <a:pt x="880654" y="3327400"/>
                  </a:lnTo>
                  <a:lnTo>
                    <a:pt x="884262" y="3302000"/>
                  </a:lnTo>
                  <a:lnTo>
                    <a:pt x="892662" y="3276600"/>
                  </a:lnTo>
                  <a:lnTo>
                    <a:pt x="905598" y="3251200"/>
                  </a:lnTo>
                  <a:lnTo>
                    <a:pt x="922817" y="3225800"/>
                  </a:lnTo>
                  <a:lnTo>
                    <a:pt x="944061" y="3200400"/>
                  </a:lnTo>
                  <a:lnTo>
                    <a:pt x="969077" y="3162300"/>
                  </a:lnTo>
                  <a:lnTo>
                    <a:pt x="997608" y="3136900"/>
                  </a:lnTo>
                  <a:lnTo>
                    <a:pt x="1029400" y="3098800"/>
                  </a:lnTo>
                  <a:lnTo>
                    <a:pt x="1064198" y="3060700"/>
                  </a:lnTo>
                  <a:lnTo>
                    <a:pt x="1101745" y="3022600"/>
                  </a:lnTo>
                  <a:lnTo>
                    <a:pt x="1141788" y="2984500"/>
                  </a:lnTo>
                  <a:lnTo>
                    <a:pt x="1184069" y="2959100"/>
                  </a:lnTo>
                  <a:lnTo>
                    <a:pt x="1228336" y="2921000"/>
                  </a:lnTo>
                  <a:lnTo>
                    <a:pt x="1274331" y="2882900"/>
                  </a:lnTo>
                  <a:lnTo>
                    <a:pt x="1321800" y="2844800"/>
                  </a:lnTo>
                  <a:lnTo>
                    <a:pt x="1370487" y="2806700"/>
                  </a:lnTo>
                  <a:lnTo>
                    <a:pt x="1420138" y="2768600"/>
                  </a:lnTo>
                  <a:lnTo>
                    <a:pt x="1521309" y="2692400"/>
                  </a:lnTo>
                  <a:lnTo>
                    <a:pt x="1572319" y="2667000"/>
                  </a:lnTo>
                  <a:lnTo>
                    <a:pt x="1623270" y="2628900"/>
                  </a:lnTo>
                  <a:lnTo>
                    <a:pt x="1723980" y="2578100"/>
                  </a:lnTo>
                  <a:lnTo>
                    <a:pt x="1773227" y="2552700"/>
                  </a:lnTo>
                  <a:lnTo>
                    <a:pt x="1821395" y="2527300"/>
                  </a:lnTo>
                  <a:lnTo>
                    <a:pt x="4075608" y="2527300"/>
                  </a:lnTo>
                  <a:lnTo>
                    <a:pt x="4075608" y="3429000"/>
                  </a:lnTo>
                  <a:lnTo>
                    <a:pt x="1040026" y="3429000"/>
                  </a:lnTo>
                  <a:lnTo>
                    <a:pt x="1002266" y="3441700"/>
                  </a:lnTo>
                  <a:lnTo>
                    <a:pt x="974541" y="3467100"/>
                  </a:lnTo>
                  <a:close/>
                </a:path>
                <a:path w="4076065" h="4533900">
                  <a:moveTo>
                    <a:pt x="729438" y="2781300"/>
                  </a:moveTo>
                  <a:lnTo>
                    <a:pt x="694759" y="2781300"/>
                  </a:lnTo>
                  <a:lnTo>
                    <a:pt x="691092" y="2755900"/>
                  </a:lnTo>
                  <a:lnTo>
                    <a:pt x="696402" y="2743200"/>
                  </a:lnTo>
                  <a:lnTo>
                    <a:pt x="705585" y="2730500"/>
                  </a:lnTo>
                  <a:lnTo>
                    <a:pt x="713536" y="2717800"/>
                  </a:lnTo>
                  <a:lnTo>
                    <a:pt x="664540" y="2705100"/>
                  </a:lnTo>
                  <a:lnTo>
                    <a:pt x="611044" y="2705100"/>
                  </a:lnTo>
                  <a:lnTo>
                    <a:pt x="555676" y="2692400"/>
                  </a:lnTo>
                  <a:lnTo>
                    <a:pt x="1136943" y="2692400"/>
                  </a:lnTo>
                  <a:lnTo>
                    <a:pt x="1088642" y="2717800"/>
                  </a:lnTo>
                  <a:lnTo>
                    <a:pt x="1039840" y="2730500"/>
                  </a:lnTo>
                  <a:lnTo>
                    <a:pt x="1015135" y="2743200"/>
                  </a:lnTo>
                  <a:lnTo>
                    <a:pt x="817809" y="2743200"/>
                  </a:lnTo>
                  <a:lnTo>
                    <a:pt x="773624" y="2755900"/>
                  </a:lnTo>
                  <a:lnTo>
                    <a:pt x="729438" y="2781300"/>
                  </a:lnTo>
                  <a:close/>
                </a:path>
                <a:path w="4076065" h="4533900">
                  <a:moveTo>
                    <a:pt x="837466" y="2819400"/>
                  </a:moveTo>
                  <a:lnTo>
                    <a:pt x="836117" y="2794000"/>
                  </a:lnTo>
                  <a:lnTo>
                    <a:pt x="854835" y="2781300"/>
                  </a:lnTo>
                  <a:lnTo>
                    <a:pt x="868625" y="2755900"/>
                  </a:lnTo>
                  <a:lnTo>
                    <a:pt x="852488" y="2743200"/>
                  </a:lnTo>
                  <a:lnTo>
                    <a:pt x="1015135" y="2743200"/>
                  </a:lnTo>
                  <a:lnTo>
                    <a:pt x="990430" y="2755900"/>
                  </a:lnTo>
                  <a:lnTo>
                    <a:pt x="940304" y="2768600"/>
                  </a:lnTo>
                  <a:lnTo>
                    <a:pt x="837466" y="2819400"/>
                  </a:lnTo>
                  <a:close/>
                </a:path>
                <a:path w="4076065" h="4533900">
                  <a:moveTo>
                    <a:pt x="1116962" y="3543300"/>
                  </a:moveTo>
                  <a:lnTo>
                    <a:pt x="1032750" y="3543300"/>
                  </a:lnTo>
                  <a:lnTo>
                    <a:pt x="1033689" y="3517900"/>
                  </a:lnTo>
                  <a:lnTo>
                    <a:pt x="1040261" y="3492500"/>
                  </a:lnTo>
                  <a:lnTo>
                    <a:pt x="1058099" y="3479800"/>
                  </a:lnTo>
                  <a:lnTo>
                    <a:pt x="1092837" y="3479800"/>
                  </a:lnTo>
                  <a:lnTo>
                    <a:pt x="1074617" y="3441700"/>
                  </a:lnTo>
                  <a:lnTo>
                    <a:pt x="1040026" y="3429000"/>
                  </a:lnTo>
                  <a:lnTo>
                    <a:pt x="4075608" y="3429000"/>
                  </a:lnTo>
                  <a:lnTo>
                    <a:pt x="4075608" y="3530600"/>
                  </a:lnTo>
                  <a:lnTo>
                    <a:pt x="1159294" y="3530600"/>
                  </a:lnTo>
                  <a:lnTo>
                    <a:pt x="1116962" y="3543300"/>
                  </a:lnTo>
                  <a:close/>
                </a:path>
                <a:path w="4076065" h="4533900">
                  <a:moveTo>
                    <a:pt x="4075608" y="3733800"/>
                  </a:moveTo>
                  <a:lnTo>
                    <a:pt x="1042139" y="3733800"/>
                  </a:lnTo>
                  <a:lnTo>
                    <a:pt x="1063586" y="3695700"/>
                  </a:lnTo>
                  <a:lnTo>
                    <a:pt x="1084153" y="3670300"/>
                  </a:lnTo>
                  <a:lnTo>
                    <a:pt x="1118451" y="3632200"/>
                  </a:lnTo>
                  <a:lnTo>
                    <a:pt x="1181091" y="3606800"/>
                  </a:lnTo>
                  <a:lnTo>
                    <a:pt x="1150577" y="3606800"/>
                  </a:lnTo>
                  <a:lnTo>
                    <a:pt x="1135673" y="3594100"/>
                  </a:lnTo>
                  <a:lnTo>
                    <a:pt x="1128514" y="3581400"/>
                  </a:lnTo>
                  <a:lnTo>
                    <a:pt x="1153189" y="3568700"/>
                  </a:lnTo>
                  <a:lnTo>
                    <a:pt x="1194792" y="3568700"/>
                  </a:lnTo>
                  <a:lnTo>
                    <a:pt x="1220523" y="3556000"/>
                  </a:lnTo>
                  <a:lnTo>
                    <a:pt x="1195406" y="3530600"/>
                  </a:lnTo>
                  <a:lnTo>
                    <a:pt x="4075608" y="3530600"/>
                  </a:lnTo>
                  <a:lnTo>
                    <a:pt x="4075608" y="3733800"/>
                  </a:lnTo>
                  <a:close/>
                </a:path>
                <a:path w="4076065" h="4533900">
                  <a:moveTo>
                    <a:pt x="3432016" y="4178300"/>
                  </a:moveTo>
                  <a:lnTo>
                    <a:pt x="1109737" y="4178300"/>
                  </a:lnTo>
                  <a:lnTo>
                    <a:pt x="1129658" y="4165600"/>
                  </a:lnTo>
                  <a:lnTo>
                    <a:pt x="1140954" y="4152900"/>
                  </a:lnTo>
                  <a:lnTo>
                    <a:pt x="1184846" y="4152900"/>
                  </a:lnTo>
                  <a:lnTo>
                    <a:pt x="1176983" y="4127500"/>
                  </a:lnTo>
                  <a:lnTo>
                    <a:pt x="1104104" y="4127500"/>
                  </a:lnTo>
                  <a:lnTo>
                    <a:pt x="1093277" y="4102100"/>
                  </a:lnTo>
                  <a:lnTo>
                    <a:pt x="1076642" y="4076700"/>
                  </a:lnTo>
                  <a:lnTo>
                    <a:pt x="1065287" y="4064000"/>
                  </a:lnTo>
                  <a:lnTo>
                    <a:pt x="1070305" y="4038600"/>
                  </a:lnTo>
                  <a:lnTo>
                    <a:pt x="1041170" y="4025900"/>
                  </a:lnTo>
                  <a:lnTo>
                    <a:pt x="1004819" y="4025900"/>
                  </a:lnTo>
                  <a:lnTo>
                    <a:pt x="982902" y="4013200"/>
                  </a:lnTo>
                  <a:lnTo>
                    <a:pt x="997073" y="3987800"/>
                  </a:lnTo>
                  <a:lnTo>
                    <a:pt x="980815" y="3987800"/>
                  </a:lnTo>
                  <a:lnTo>
                    <a:pt x="973551" y="3949700"/>
                  </a:lnTo>
                  <a:lnTo>
                    <a:pt x="973706" y="3911600"/>
                  </a:lnTo>
                  <a:lnTo>
                    <a:pt x="979702" y="3873500"/>
                  </a:lnTo>
                  <a:lnTo>
                    <a:pt x="989964" y="3822700"/>
                  </a:lnTo>
                  <a:lnTo>
                    <a:pt x="1002915" y="3771900"/>
                  </a:lnTo>
                  <a:lnTo>
                    <a:pt x="1016979" y="3746500"/>
                  </a:lnTo>
                  <a:lnTo>
                    <a:pt x="1030579" y="3721100"/>
                  </a:lnTo>
                  <a:lnTo>
                    <a:pt x="1042139" y="3733800"/>
                  </a:lnTo>
                  <a:lnTo>
                    <a:pt x="4075608" y="3733800"/>
                  </a:lnTo>
                  <a:lnTo>
                    <a:pt x="4075608" y="4013200"/>
                  </a:lnTo>
                  <a:lnTo>
                    <a:pt x="3947921" y="4051300"/>
                  </a:lnTo>
                  <a:lnTo>
                    <a:pt x="3907081" y="4076700"/>
                  </a:lnTo>
                  <a:lnTo>
                    <a:pt x="3821175" y="4076700"/>
                  </a:lnTo>
                  <a:lnTo>
                    <a:pt x="3772588" y="4102100"/>
                  </a:lnTo>
                  <a:lnTo>
                    <a:pt x="3529460" y="4165600"/>
                  </a:lnTo>
                  <a:lnTo>
                    <a:pt x="3480757" y="4165600"/>
                  </a:lnTo>
                  <a:lnTo>
                    <a:pt x="3432016" y="4178300"/>
                  </a:lnTo>
                  <a:close/>
                </a:path>
                <a:path w="4076065" h="4533900">
                  <a:moveTo>
                    <a:pt x="1049650" y="4292600"/>
                  </a:moveTo>
                  <a:lnTo>
                    <a:pt x="1052671" y="4267200"/>
                  </a:lnTo>
                  <a:lnTo>
                    <a:pt x="1054109" y="4241800"/>
                  </a:lnTo>
                  <a:lnTo>
                    <a:pt x="1050970" y="4216400"/>
                  </a:lnTo>
                  <a:lnTo>
                    <a:pt x="1040261" y="4191000"/>
                  </a:lnTo>
                  <a:lnTo>
                    <a:pt x="1061151" y="4165600"/>
                  </a:lnTo>
                  <a:lnTo>
                    <a:pt x="1080632" y="4165600"/>
                  </a:lnTo>
                  <a:lnTo>
                    <a:pt x="1097297" y="4178300"/>
                  </a:lnTo>
                  <a:lnTo>
                    <a:pt x="3383231" y="4178300"/>
                  </a:lnTo>
                  <a:lnTo>
                    <a:pt x="3334396" y="4191000"/>
                  </a:lnTo>
                  <a:lnTo>
                    <a:pt x="3236556" y="4191000"/>
                  </a:lnTo>
                  <a:lnTo>
                    <a:pt x="3187540" y="4203700"/>
                  </a:lnTo>
                  <a:lnTo>
                    <a:pt x="3138452" y="4203700"/>
                  </a:lnTo>
                  <a:lnTo>
                    <a:pt x="3040040" y="4229100"/>
                  </a:lnTo>
                  <a:lnTo>
                    <a:pt x="2988585" y="4229100"/>
                  </a:lnTo>
                  <a:lnTo>
                    <a:pt x="2834253" y="4267200"/>
                  </a:lnTo>
                  <a:lnTo>
                    <a:pt x="2783095" y="4267200"/>
                  </a:lnTo>
                  <a:lnTo>
                    <a:pt x="2732218" y="4279900"/>
                  </a:lnTo>
                  <a:lnTo>
                    <a:pt x="1091726" y="4279900"/>
                  </a:lnTo>
                  <a:lnTo>
                    <a:pt x="1049650" y="4292600"/>
                  </a:lnTo>
                  <a:close/>
                </a:path>
                <a:path w="4076065" h="4533900">
                  <a:moveTo>
                    <a:pt x="1985832" y="4521200"/>
                  </a:moveTo>
                  <a:lnTo>
                    <a:pt x="1595599" y="4521200"/>
                  </a:lnTo>
                  <a:lnTo>
                    <a:pt x="1585506" y="4508500"/>
                  </a:lnTo>
                  <a:lnTo>
                    <a:pt x="1581046" y="4495800"/>
                  </a:lnTo>
                  <a:lnTo>
                    <a:pt x="1531746" y="4483100"/>
                  </a:lnTo>
                  <a:lnTo>
                    <a:pt x="1485692" y="4470400"/>
                  </a:lnTo>
                  <a:lnTo>
                    <a:pt x="1441677" y="4445000"/>
                  </a:lnTo>
                  <a:lnTo>
                    <a:pt x="1354946" y="4419600"/>
                  </a:lnTo>
                  <a:lnTo>
                    <a:pt x="1309819" y="4406900"/>
                  </a:lnTo>
                  <a:lnTo>
                    <a:pt x="1261910" y="4394200"/>
                  </a:lnTo>
                  <a:lnTo>
                    <a:pt x="1210014" y="4381500"/>
                  </a:lnTo>
                  <a:lnTo>
                    <a:pt x="1152925" y="4381500"/>
                  </a:lnTo>
                  <a:lnTo>
                    <a:pt x="1162196" y="4356100"/>
                  </a:lnTo>
                  <a:lnTo>
                    <a:pt x="1174988" y="4343400"/>
                  </a:lnTo>
                  <a:lnTo>
                    <a:pt x="1181443" y="4330700"/>
                  </a:lnTo>
                  <a:lnTo>
                    <a:pt x="1171702" y="4305300"/>
                  </a:lnTo>
                  <a:lnTo>
                    <a:pt x="1133231" y="4305300"/>
                  </a:lnTo>
                  <a:lnTo>
                    <a:pt x="1117653" y="4292600"/>
                  </a:lnTo>
                  <a:lnTo>
                    <a:pt x="1109106" y="4279900"/>
                  </a:lnTo>
                  <a:lnTo>
                    <a:pt x="2732218" y="4279900"/>
                  </a:lnTo>
                  <a:lnTo>
                    <a:pt x="2582094" y="4318000"/>
                  </a:lnTo>
                  <a:lnTo>
                    <a:pt x="2533164" y="4318000"/>
                  </a:lnTo>
                  <a:lnTo>
                    <a:pt x="2390863" y="4356100"/>
                  </a:lnTo>
                  <a:lnTo>
                    <a:pt x="2345200" y="4381500"/>
                  </a:lnTo>
                  <a:lnTo>
                    <a:pt x="2257028" y="4406900"/>
                  </a:lnTo>
                  <a:lnTo>
                    <a:pt x="2288891" y="4419600"/>
                  </a:lnTo>
                  <a:lnTo>
                    <a:pt x="2394865" y="4419600"/>
                  </a:lnTo>
                  <a:lnTo>
                    <a:pt x="2437290" y="4432300"/>
                  </a:lnTo>
                  <a:lnTo>
                    <a:pt x="2379096" y="4457700"/>
                  </a:lnTo>
                  <a:lnTo>
                    <a:pt x="2323605" y="4470400"/>
                  </a:lnTo>
                  <a:lnTo>
                    <a:pt x="2270520" y="4483100"/>
                  </a:lnTo>
                  <a:lnTo>
                    <a:pt x="2219542" y="4483100"/>
                  </a:lnTo>
                  <a:lnTo>
                    <a:pt x="2122717" y="4508500"/>
                  </a:lnTo>
                  <a:lnTo>
                    <a:pt x="2030744" y="4508500"/>
                  </a:lnTo>
                  <a:lnTo>
                    <a:pt x="1985832" y="4521200"/>
                  </a:lnTo>
                  <a:close/>
                </a:path>
                <a:path w="4076065" h="4533900">
                  <a:moveTo>
                    <a:pt x="1712618" y="4533900"/>
                  </a:moveTo>
                  <a:lnTo>
                    <a:pt x="1612968" y="4533900"/>
                  </a:lnTo>
                  <a:lnTo>
                    <a:pt x="1606396" y="4521200"/>
                  </a:lnTo>
                  <a:lnTo>
                    <a:pt x="1760090" y="4521200"/>
                  </a:lnTo>
                  <a:lnTo>
                    <a:pt x="1712618" y="4533900"/>
                  </a:lnTo>
                  <a:close/>
                </a:path>
              </a:pathLst>
            </a:custGeom>
            <a:solidFill>
              <a:srgbClr val="0087CD">
                <a:alpha val="19999"/>
              </a:srgbClr>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18287999" cy="2283987"/>
            </a:xfrm>
            <a:prstGeom prst="rect">
              <a:avLst/>
            </a:prstGeom>
          </p:spPr>
        </p:pic>
      </p:grpSp>
      <p:sp>
        <p:nvSpPr>
          <p:cNvPr id="5" name="object 5"/>
          <p:cNvSpPr txBox="1"/>
          <p:nvPr/>
        </p:nvSpPr>
        <p:spPr>
          <a:xfrm>
            <a:off x="8228540" y="2968095"/>
            <a:ext cx="5487459" cy="1610697"/>
          </a:xfrm>
          <a:prstGeom prst="rect">
            <a:avLst/>
          </a:prstGeom>
        </p:spPr>
        <p:txBody>
          <a:bodyPr vert="horz" wrap="square" lIns="0" tIns="63500" rIns="0" bIns="0" rtlCol="0" anchor="t">
            <a:spAutoFit/>
          </a:bodyPr>
          <a:lstStyle/>
          <a:p>
            <a:pPr marL="12700">
              <a:lnSpc>
                <a:spcPct val="100000"/>
              </a:lnSpc>
              <a:spcBef>
                <a:spcPts val="500"/>
              </a:spcBef>
            </a:pPr>
            <a:r>
              <a:rPr lang="en-US" sz="2200" b="1" dirty="0">
                <a:solidFill>
                  <a:srgbClr val="363636"/>
                </a:solidFill>
                <a:latin typeface="Gill Sans MT"/>
                <a:cs typeface="Gill Sans MT"/>
              </a:rPr>
              <a:t>The pilot will consist of three elements:</a:t>
            </a:r>
          </a:p>
          <a:p>
            <a:pPr marL="12700">
              <a:lnSpc>
                <a:spcPct val="100000"/>
              </a:lnSpc>
              <a:spcBef>
                <a:spcPts val="500"/>
              </a:spcBef>
            </a:pPr>
            <a:r>
              <a:rPr lang="en-US" sz="2200" dirty="0">
                <a:solidFill>
                  <a:srgbClr val="363636"/>
                </a:solidFill>
                <a:latin typeface="Gill Sans MT"/>
                <a:cs typeface="Gill Sans MT"/>
              </a:rPr>
              <a:t>Part 1 - consist of classroom teaching</a:t>
            </a:r>
          </a:p>
          <a:p>
            <a:pPr marL="12700">
              <a:spcBef>
                <a:spcPts val="500"/>
              </a:spcBef>
            </a:pPr>
            <a:r>
              <a:rPr lang="en-US" sz="2200" dirty="0">
                <a:solidFill>
                  <a:srgbClr val="363636"/>
                </a:solidFill>
                <a:latin typeface="Gill Sans MT"/>
                <a:cs typeface="Gill Sans MT"/>
              </a:rPr>
              <a:t>Part 2 - self-development and documentation </a:t>
            </a:r>
          </a:p>
          <a:p>
            <a:pPr marL="12700">
              <a:lnSpc>
                <a:spcPct val="100000"/>
              </a:lnSpc>
              <a:spcBef>
                <a:spcPts val="500"/>
              </a:spcBef>
            </a:pPr>
            <a:r>
              <a:rPr lang="en-US" sz="2200" dirty="0">
                <a:solidFill>
                  <a:srgbClr val="363636"/>
                </a:solidFill>
                <a:latin typeface="Gill Sans MT"/>
                <a:cs typeface="Gill Sans MT"/>
              </a:rPr>
              <a:t>Part 3 – on job training with a mentor</a:t>
            </a:r>
            <a:endParaRPr sz="2200">
              <a:latin typeface="Gill Sans MT"/>
              <a:cs typeface="Gill Sans MT"/>
            </a:endParaRPr>
          </a:p>
        </p:txBody>
      </p:sp>
      <p:sp>
        <p:nvSpPr>
          <p:cNvPr id="6" name="object 6"/>
          <p:cNvSpPr txBox="1"/>
          <p:nvPr/>
        </p:nvSpPr>
        <p:spPr>
          <a:xfrm>
            <a:off x="8264618" y="4877069"/>
            <a:ext cx="6781800" cy="2043508"/>
          </a:xfrm>
          <a:prstGeom prst="rect">
            <a:avLst/>
          </a:prstGeom>
        </p:spPr>
        <p:txBody>
          <a:bodyPr vert="horz" wrap="square" lIns="0" tIns="12065" rIns="0" bIns="0" rtlCol="0" anchor="t">
            <a:spAutoFit/>
          </a:bodyPr>
          <a:lstStyle/>
          <a:p>
            <a:pPr marR="5080" algn="just"/>
            <a:r>
              <a:rPr lang="en-US" sz="2200" dirty="0">
                <a:solidFill>
                  <a:srgbClr val="363636"/>
                </a:solidFill>
                <a:latin typeface="Gill Sans MT"/>
              </a:rPr>
              <a:t>Personal attendance is required for teaching sessions, with tutors on site. Online teaching can also be arranged, but personal attendance is recommended.</a:t>
            </a:r>
          </a:p>
          <a:p>
            <a:pPr marR="5080" algn="just"/>
            <a:endParaRPr lang="en-US" sz="2200" dirty="0">
              <a:solidFill>
                <a:srgbClr val="363636"/>
              </a:solidFill>
              <a:latin typeface="Gill Sans MT"/>
            </a:endParaRPr>
          </a:p>
          <a:p>
            <a:pPr marR="5080" algn="just"/>
            <a:r>
              <a:rPr lang="en-US" sz="2200" dirty="0">
                <a:solidFill>
                  <a:srgbClr val="363636"/>
                </a:solidFill>
                <a:latin typeface="Gill Sans MT"/>
              </a:rPr>
              <a:t>The teaching sessions will culminate with an assignment at the end.</a:t>
            </a:r>
            <a:endParaRPr sz="2200" dirty="0">
              <a:solidFill>
                <a:srgbClr val="363636"/>
              </a:solidFill>
              <a:latin typeface="Gill Sans MT"/>
            </a:endParaRPr>
          </a:p>
        </p:txBody>
      </p:sp>
      <p:sp>
        <p:nvSpPr>
          <p:cNvPr id="7" name="object 7"/>
          <p:cNvSpPr txBox="1">
            <a:spLocks noGrp="1"/>
          </p:cNvSpPr>
          <p:nvPr>
            <p:ph type="title"/>
          </p:nvPr>
        </p:nvSpPr>
        <p:spPr>
          <a:xfrm>
            <a:off x="1016000" y="2976069"/>
            <a:ext cx="5770245" cy="3229729"/>
          </a:xfrm>
          <a:prstGeom prst="rect">
            <a:avLst/>
          </a:prstGeom>
        </p:spPr>
        <p:txBody>
          <a:bodyPr vert="horz" wrap="square" lIns="0" tIns="36194" rIns="0" bIns="0" rtlCol="0">
            <a:spAutoFit/>
          </a:bodyPr>
          <a:lstStyle/>
          <a:p>
            <a:pPr marL="12700" marR="5080">
              <a:lnSpc>
                <a:spcPts val="8320"/>
              </a:lnSpc>
              <a:spcBef>
                <a:spcPts val="284"/>
              </a:spcBef>
            </a:pPr>
            <a:r>
              <a:rPr lang="nb-NO" spc="-10" dirty="0"/>
              <a:t>THE TRAINING PROGRAM</a:t>
            </a:r>
            <a:endParaRPr spc="-30" dirty="0"/>
          </a:p>
        </p:txBody>
      </p:sp>
      <p:sp>
        <p:nvSpPr>
          <p:cNvPr id="8" name="object 8"/>
          <p:cNvSpPr/>
          <p:nvPr/>
        </p:nvSpPr>
        <p:spPr>
          <a:xfrm>
            <a:off x="0" y="6899521"/>
            <a:ext cx="4074160" cy="3387725"/>
          </a:xfrm>
          <a:custGeom>
            <a:avLst/>
            <a:gdLst/>
            <a:ahLst/>
            <a:cxnLst/>
            <a:rect l="l" t="t" r="r" b="b"/>
            <a:pathLst>
              <a:path w="4074160" h="3387725">
                <a:moveTo>
                  <a:pt x="1092714" y="12699"/>
                </a:moveTo>
                <a:lnTo>
                  <a:pt x="1010774" y="12699"/>
                </a:lnTo>
                <a:lnTo>
                  <a:pt x="1052500" y="0"/>
                </a:lnTo>
                <a:lnTo>
                  <a:pt x="1092714" y="12699"/>
                </a:lnTo>
                <a:close/>
              </a:path>
              <a:path w="4074160" h="3387725">
                <a:moveTo>
                  <a:pt x="2979087" y="3387478"/>
                </a:moveTo>
                <a:lnTo>
                  <a:pt x="0" y="3387478"/>
                </a:lnTo>
                <a:lnTo>
                  <a:pt x="0" y="238756"/>
                </a:lnTo>
                <a:lnTo>
                  <a:pt x="97671" y="215899"/>
                </a:lnTo>
                <a:lnTo>
                  <a:pt x="152131" y="190499"/>
                </a:lnTo>
                <a:lnTo>
                  <a:pt x="315248" y="152399"/>
                </a:lnTo>
                <a:lnTo>
                  <a:pt x="369251" y="126999"/>
                </a:lnTo>
                <a:lnTo>
                  <a:pt x="683458" y="50799"/>
                </a:lnTo>
                <a:lnTo>
                  <a:pt x="733399" y="38099"/>
                </a:lnTo>
                <a:lnTo>
                  <a:pt x="782421" y="38099"/>
                </a:lnTo>
                <a:lnTo>
                  <a:pt x="877368" y="12699"/>
                </a:lnTo>
                <a:lnTo>
                  <a:pt x="1131330" y="12699"/>
                </a:lnTo>
                <a:lnTo>
                  <a:pt x="1134734" y="63499"/>
                </a:lnTo>
                <a:lnTo>
                  <a:pt x="1136025" y="101599"/>
                </a:lnTo>
                <a:lnTo>
                  <a:pt x="1134499" y="139699"/>
                </a:lnTo>
                <a:lnTo>
                  <a:pt x="1129453" y="190499"/>
                </a:lnTo>
                <a:lnTo>
                  <a:pt x="1092072" y="215899"/>
                </a:lnTo>
                <a:lnTo>
                  <a:pt x="1052990" y="228599"/>
                </a:lnTo>
                <a:lnTo>
                  <a:pt x="1012314" y="253999"/>
                </a:lnTo>
                <a:lnTo>
                  <a:pt x="926615" y="279399"/>
                </a:lnTo>
                <a:lnTo>
                  <a:pt x="881808" y="304799"/>
                </a:lnTo>
                <a:lnTo>
                  <a:pt x="740860" y="342899"/>
                </a:lnTo>
                <a:lnTo>
                  <a:pt x="692062" y="368299"/>
                </a:lnTo>
                <a:lnTo>
                  <a:pt x="642538" y="380999"/>
                </a:lnTo>
                <a:lnTo>
                  <a:pt x="541742" y="419099"/>
                </a:lnTo>
                <a:lnTo>
                  <a:pt x="439338" y="444499"/>
                </a:lnTo>
                <a:lnTo>
                  <a:pt x="387804" y="469899"/>
                </a:lnTo>
                <a:lnTo>
                  <a:pt x="336193" y="482599"/>
                </a:lnTo>
                <a:lnTo>
                  <a:pt x="284614" y="507999"/>
                </a:lnTo>
                <a:lnTo>
                  <a:pt x="233175" y="520699"/>
                </a:lnTo>
                <a:lnTo>
                  <a:pt x="181984" y="546099"/>
                </a:lnTo>
                <a:lnTo>
                  <a:pt x="131149" y="558799"/>
                </a:lnTo>
                <a:lnTo>
                  <a:pt x="80779" y="584199"/>
                </a:lnTo>
                <a:lnTo>
                  <a:pt x="30982" y="596899"/>
                </a:lnTo>
                <a:lnTo>
                  <a:pt x="2060156" y="596899"/>
                </a:lnTo>
                <a:lnTo>
                  <a:pt x="2066367" y="609599"/>
                </a:lnTo>
                <a:lnTo>
                  <a:pt x="2078466" y="647699"/>
                </a:lnTo>
                <a:lnTo>
                  <a:pt x="2082221" y="685799"/>
                </a:lnTo>
                <a:lnTo>
                  <a:pt x="2075827" y="736599"/>
                </a:lnTo>
                <a:lnTo>
                  <a:pt x="2106051" y="761999"/>
                </a:lnTo>
                <a:lnTo>
                  <a:pt x="2137352" y="787399"/>
                </a:lnTo>
                <a:lnTo>
                  <a:pt x="2167289" y="800099"/>
                </a:lnTo>
                <a:lnTo>
                  <a:pt x="2193420" y="825499"/>
                </a:lnTo>
                <a:lnTo>
                  <a:pt x="2213301" y="863599"/>
                </a:lnTo>
                <a:lnTo>
                  <a:pt x="2224490" y="888999"/>
                </a:lnTo>
                <a:lnTo>
                  <a:pt x="2224545" y="939799"/>
                </a:lnTo>
                <a:lnTo>
                  <a:pt x="2211023" y="990599"/>
                </a:lnTo>
                <a:lnTo>
                  <a:pt x="2244121" y="1003299"/>
                </a:lnTo>
                <a:lnTo>
                  <a:pt x="2281777" y="1015999"/>
                </a:lnTo>
                <a:lnTo>
                  <a:pt x="2690410" y="1015999"/>
                </a:lnTo>
                <a:lnTo>
                  <a:pt x="2706744" y="1028699"/>
                </a:lnTo>
                <a:lnTo>
                  <a:pt x="2785120" y="1028699"/>
                </a:lnTo>
                <a:lnTo>
                  <a:pt x="2797776" y="1041399"/>
                </a:lnTo>
                <a:lnTo>
                  <a:pt x="2831650" y="1066799"/>
                </a:lnTo>
                <a:lnTo>
                  <a:pt x="2871833" y="1104899"/>
                </a:lnTo>
                <a:lnTo>
                  <a:pt x="2916072" y="1130299"/>
                </a:lnTo>
                <a:lnTo>
                  <a:pt x="2962114" y="1142999"/>
                </a:lnTo>
                <a:lnTo>
                  <a:pt x="3031825" y="1142999"/>
                </a:lnTo>
                <a:lnTo>
                  <a:pt x="3072225" y="1155699"/>
                </a:lnTo>
                <a:lnTo>
                  <a:pt x="3097311" y="1155699"/>
                </a:lnTo>
                <a:lnTo>
                  <a:pt x="3093982" y="1206499"/>
                </a:lnTo>
                <a:lnTo>
                  <a:pt x="3085885" y="1257299"/>
                </a:lnTo>
                <a:lnTo>
                  <a:pt x="3073250" y="1295399"/>
                </a:lnTo>
                <a:lnTo>
                  <a:pt x="3056307" y="1346199"/>
                </a:lnTo>
                <a:lnTo>
                  <a:pt x="3035287" y="1384299"/>
                </a:lnTo>
                <a:lnTo>
                  <a:pt x="3010421" y="1422399"/>
                </a:lnTo>
                <a:lnTo>
                  <a:pt x="2981940" y="1460499"/>
                </a:lnTo>
                <a:lnTo>
                  <a:pt x="2950074" y="1498599"/>
                </a:lnTo>
                <a:lnTo>
                  <a:pt x="2915054" y="1536699"/>
                </a:lnTo>
                <a:lnTo>
                  <a:pt x="2877112" y="1574799"/>
                </a:lnTo>
                <a:lnTo>
                  <a:pt x="2836477" y="1612899"/>
                </a:lnTo>
                <a:lnTo>
                  <a:pt x="2793381" y="1638299"/>
                </a:lnTo>
                <a:lnTo>
                  <a:pt x="2748053" y="1676399"/>
                </a:lnTo>
                <a:lnTo>
                  <a:pt x="4054134" y="1676399"/>
                </a:lnTo>
                <a:lnTo>
                  <a:pt x="4051543" y="1727199"/>
                </a:lnTo>
                <a:lnTo>
                  <a:pt x="4052604" y="1765299"/>
                </a:lnTo>
                <a:lnTo>
                  <a:pt x="4057107" y="1816099"/>
                </a:lnTo>
                <a:lnTo>
                  <a:pt x="4064844" y="1866899"/>
                </a:lnTo>
                <a:lnTo>
                  <a:pt x="4073729" y="1919317"/>
                </a:lnTo>
                <a:lnTo>
                  <a:pt x="4073729" y="1932546"/>
                </a:lnTo>
                <a:lnTo>
                  <a:pt x="4042275" y="1968499"/>
                </a:lnTo>
                <a:lnTo>
                  <a:pt x="4006809" y="2006599"/>
                </a:lnTo>
                <a:lnTo>
                  <a:pt x="3969220" y="2031999"/>
                </a:lnTo>
                <a:lnTo>
                  <a:pt x="3929514" y="2057399"/>
                </a:lnTo>
                <a:lnTo>
                  <a:pt x="3887700" y="2095499"/>
                </a:lnTo>
                <a:lnTo>
                  <a:pt x="3843787" y="2120899"/>
                </a:lnTo>
                <a:lnTo>
                  <a:pt x="3797783" y="2146299"/>
                </a:lnTo>
                <a:lnTo>
                  <a:pt x="3749698" y="2171699"/>
                </a:lnTo>
                <a:lnTo>
                  <a:pt x="3699538" y="2197099"/>
                </a:lnTo>
                <a:lnTo>
                  <a:pt x="3647312" y="2222499"/>
                </a:lnTo>
                <a:lnTo>
                  <a:pt x="3593030" y="2235199"/>
                </a:lnTo>
                <a:lnTo>
                  <a:pt x="3493302" y="2260599"/>
                </a:lnTo>
                <a:lnTo>
                  <a:pt x="3442343" y="2260599"/>
                </a:lnTo>
                <a:lnTo>
                  <a:pt x="3392322" y="2273299"/>
                </a:lnTo>
                <a:lnTo>
                  <a:pt x="3344492" y="2273299"/>
                </a:lnTo>
                <a:lnTo>
                  <a:pt x="3300105" y="2285999"/>
                </a:lnTo>
                <a:lnTo>
                  <a:pt x="3270766" y="2298699"/>
                </a:lnTo>
                <a:lnTo>
                  <a:pt x="3242834" y="2311399"/>
                </a:lnTo>
                <a:lnTo>
                  <a:pt x="3209270" y="2324099"/>
                </a:lnTo>
                <a:lnTo>
                  <a:pt x="3163031" y="2336799"/>
                </a:lnTo>
                <a:lnTo>
                  <a:pt x="3162914" y="2362199"/>
                </a:lnTo>
                <a:lnTo>
                  <a:pt x="3170542" y="2387599"/>
                </a:lnTo>
                <a:lnTo>
                  <a:pt x="3176762" y="2412999"/>
                </a:lnTo>
                <a:lnTo>
                  <a:pt x="3203806" y="2451099"/>
                </a:lnTo>
                <a:lnTo>
                  <a:pt x="3248430" y="2463799"/>
                </a:lnTo>
                <a:lnTo>
                  <a:pt x="3302969" y="2476499"/>
                </a:lnTo>
                <a:lnTo>
                  <a:pt x="3364098" y="2489199"/>
                </a:lnTo>
                <a:lnTo>
                  <a:pt x="3492835" y="2514599"/>
                </a:lnTo>
                <a:lnTo>
                  <a:pt x="3553796" y="2514599"/>
                </a:lnTo>
                <a:lnTo>
                  <a:pt x="3608053" y="2527299"/>
                </a:lnTo>
                <a:lnTo>
                  <a:pt x="3687172" y="2527299"/>
                </a:lnTo>
                <a:lnTo>
                  <a:pt x="3695191" y="2552699"/>
                </a:lnTo>
                <a:lnTo>
                  <a:pt x="3701939" y="2578099"/>
                </a:lnTo>
                <a:lnTo>
                  <a:pt x="3701646" y="2603499"/>
                </a:lnTo>
                <a:lnTo>
                  <a:pt x="3692550" y="2616199"/>
                </a:lnTo>
                <a:lnTo>
                  <a:pt x="3731414" y="2654299"/>
                </a:lnTo>
                <a:lnTo>
                  <a:pt x="3756065" y="2679699"/>
                </a:lnTo>
                <a:lnTo>
                  <a:pt x="3768401" y="2717799"/>
                </a:lnTo>
                <a:lnTo>
                  <a:pt x="3770317" y="2755899"/>
                </a:lnTo>
                <a:lnTo>
                  <a:pt x="3763709" y="2793999"/>
                </a:lnTo>
                <a:lnTo>
                  <a:pt x="3750473" y="2819399"/>
                </a:lnTo>
                <a:lnTo>
                  <a:pt x="3732506" y="2857499"/>
                </a:lnTo>
                <a:lnTo>
                  <a:pt x="3711702" y="2895599"/>
                </a:lnTo>
                <a:lnTo>
                  <a:pt x="3689960" y="2933699"/>
                </a:lnTo>
                <a:lnTo>
                  <a:pt x="3669174" y="2971799"/>
                </a:lnTo>
                <a:lnTo>
                  <a:pt x="3651240" y="3009899"/>
                </a:lnTo>
                <a:lnTo>
                  <a:pt x="3617262" y="3047999"/>
                </a:lnTo>
                <a:lnTo>
                  <a:pt x="3580719" y="3073399"/>
                </a:lnTo>
                <a:lnTo>
                  <a:pt x="3541917" y="3098799"/>
                </a:lnTo>
                <a:lnTo>
                  <a:pt x="3501164" y="3124199"/>
                </a:lnTo>
                <a:lnTo>
                  <a:pt x="3458770" y="3136899"/>
                </a:lnTo>
                <a:lnTo>
                  <a:pt x="3415041" y="3162299"/>
                </a:lnTo>
                <a:lnTo>
                  <a:pt x="3370285" y="3174999"/>
                </a:lnTo>
                <a:lnTo>
                  <a:pt x="3324811" y="3200399"/>
                </a:lnTo>
                <a:lnTo>
                  <a:pt x="3232939" y="3225799"/>
                </a:lnTo>
                <a:lnTo>
                  <a:pt x="3187158" y="3251199"/>
                </a:lnTo>
                <a:lnTo>
                  <a:pt x="3141889" y="3263899"/>
                </a:lnTo>
                <a:lnTo>
                  <a:pt x="3097441" y="3289299"/>
                </a:lnTo>
                <a:lnTo>
                  <a:pt x="3054123" y="3314699"/>
                </a:lnTo>
                <a:lnTo>
                  <a:pt x="3048050" y="3314699"/>
                </a:lnTo>
                <a:lnTo>
                  <a:pt x="3037927" y="3327399"/>
                </a:lnTo>
                <a:lnTo>
                  <a:pt x="3027453" y="3327399"/>
                </a:lnTo>
                <a:lnTo>
                  <a:pt x="3020323" y="3340099"/>
                </a:lnTo>
                <a:lnTo>
                  <a:pt x="2993826" y="3365499"/>
                </a:lnTo>
                <a:lnTo>
                  <a:pt x="2979087" y="3387478"/>
                </a:lnTo>
                <a:close/>
              </a:path>
              <a:path w="4074160" h="3387725">
                <a:moveTo>
                  <a:pt x="1834070" y="393699"/>
                </a:moveTo>
                <a:lnTo>
                  <a:pt x="1619539" y="393699"/>
                </a:lnTo>
                <a:lnTo>
                  <a:pt x="1725492" y="368299"/>
                </a:lnTo>
                <a:lnTo>
                  <a:pt x="1781024" y="355599"/>
                </a:lnTo>
                <a:lnTo>
                  <a:pt x="1805962" y="368299"/>
                </a:lnTo>
                <a:lnTo>
                  <a:pt x="1834070" y="393699"/>
                </a:lnTo>
                <a:close/>
              </a:path>
              <a:path w="4074160" h="3387725">
                <a:moveTo>
                  <a:pt x="1926108" y="457199"/>
                </a:moveTo>
                <a:lnTo>
                  <a:pt x="1126232" y="457199"/>
                </a:lnTo>
                <a:lnTo>
                  <a:pt x="1228498" y="431799"/>
                </a:lnTo>
                <a:lnTo>
                  <a:pt x="1278973" y="431799"/>
                </a:lnTo>
                <a:lnTo>
                  <a:pt x="1328923" y="419099"/>
                </a:lnTo>
                <a:lnTo>
                  <a:pt x="1378281" y="419099"/>
                </a:lnTo>
                <a:lnTo>
                  <a:pt x="1426980" y="406399"/>
                </a:lnTo>
                <a:lnTo>
                  <a:pt x="1521098" y="406399"/>
                </a:lnTo>
                <a:lnTo>
                  <a:pt x="1569327" y="393699"/>
                </a:lnTo>
                <a:lnTo>
                  <a:pt x="1906832" y="393699"/>
                </a:lnTo>
                <a:lnTo>
                  <a:pt x="1901756" y="419099"/>
                </a:lnTo>
                <a:lnTo>
                  <a:pt x="1905658" y="444499"/>
                </a:lnTo>
                <a:lnTo>
                  <a:pt x="1926108" y="457199"/>
                </a:lnTo>
                <a:close/>
              </a:path>
              <a:path w="4074160" h="3387725">
                <a:moveTo>
                  <a:pt x="2060156" y="596899"/>
                </a:moveTo>
                <a:lnTo>
                  <a:pt x="163952" y="596899"/>
                </a:lnTo>
                <a:lnTo>
                  <a:pt x="210218" y="584199"/>
                </a:lnTo>
                <a:lnTo>
                  <a:pt x="257345" y="584199"/>
                </a:lnTo>
                <a:lnTo>
                  <a:pt x="305266" y="571499"/>
                </a:lnTo>
                <a:lnTo>
                  <a:pt x="353917" y="571499"/>
                </a:lnTo>
                <a:lnTo>
                  <a:pt x="403231" y="558799"/>
                </a:lnTo>
                <a:lnTo>
                  <a:pt x="453141" y="558799"/>
                </a:lnTo>
                <a:lnTo>
                  <a:pt x="503582" y="546099"/>
                </a:lnTo>
                <a:lnTo>
                  <a:pt x="554488" y="546099"/>
                </a:lnTo>
                <a:lnTo>
                  <a:pt x="657430" y="520699"/>
                </a:lnTo>
                <a:lnTo>
                  <a:pt x="709333" y="520699"/>
                </a:lnTo>
                <a:lnTo>
                  <a:pt x="761438" y="507999"/>
                </a:lnTo>
                <a:lnTo>
                  <a:pt x="918293" y="482599"/>
                </a:lnTo>
                <a:lnTo>
                  <a:pt x="970538" y="482599"/>
                </a:lnTo>
                <a:lnTo>
                  <a:pt x="1074574" y="457199"/>
                </a:lnTo>
                <a:lnTo>
                  <a:pt x="1926108" y="457199"/>
                </a:lnTo>
                <a:lnTo>
                  <a:pt x="1970674" y="444499"/>
                </a:lnTo>
                <a:lnTo>
                  <a:pt x="1998079" y="495299"/>
                </a:lnTo>
                <a:lnTo>
                  <a:pt x="2024367" y="533399"/>
                </a:lnTo>
                <a:lnTo>
                  <a:pt x="2047732" y="571499"/>
                </a:lnTo>
                <a:lnTo>
                  <a:pt x="2060156" y="596899"/>
                </a:lnTo>
                <a:close/>
              </a:path>
              <a:path w="4074160" h="3387725">
                <a:moveTo>
                  <a:pt x="2636772" y="1003299"/>
                </a:moveTo>
                <a:lnTo>
                  <a:pt x="2506240" y="1003299"/>
                </a:lnTo>
                <a:lnTo>
                  <a:pt x="2551935" y="990599"/>
                </a:lnTo>
                <a:lnTo>
                  <a:pt x="2595752" y="990599"/>
                </a:lnTo>
                <a:lnTo>
                  <a:pt x="2636772" y="1003299"/>
                </a:lnTo>
                <a:close/>
              </a:path>
              <a:path w="4074160" h="3387725">
                <a:moveTo>
                  <a:pt x="2690410" y="1015999"/>
                </a:moveTo>
                <a:lnTo>
                  <a:pt x="2412895" y="1015999"/>
                </a:lnTo>
                <a:lnTo>
                  <a:pt x="2459587" y="1003299"/>
                </a:lnTo>
                <a:lnTo>
                  <a:pt x="2674076" y="1003299"/>
                </a:lnTo>
                <a:lnTo>
                  <a:pt x="2690410" y="1015999"/>
                </a:lnTo>
                <a:close/>
              </a:path>
              <a:path w="4074160" h="3387725">
                <a:moveTo>
                  <a:pt x="2785120" y="1028699"/>
                </a:moveTo>
                <a:lnTo>
                  <a:pt x="2706744" y="1028699"/>
                </a:lnTo>
                <a:lnTo>
                  <a:pt x="2724406" y="1015999"/>
                </a:lnTo>
                <a:lnTo>
                  <a:pt x="2772464" y="1015999"/>
                </a:lnTo>
                <a:lnTo>
                  <a:pt x="2785120" y="1028699"/>
                </a:lnTo>
                <a:close/>
              </a:path>
              <a:path w="4074160" h="3387725">
                <a:moveTo>
                  <a:pt x="4054134" y="1676399"/>
                </a:moveTo>
                <a:lnTo>
                  <a:pt x="2880129" y="1676399"/>
                </a:lnTo>
                <a:lnTo>
                  <a:pt x="2927854" y="1663699"/>
                </a:lnTo>
                <a:lnTo>
                  <a:pt x="2977089" y="1663699"/>
                </a:lnTo>
                <a:lnTo>
                  <a:pt x="3346814" y="1574799"/>
                </a:lnTo>
                <a:lnTo>
                  <a:pt x="3400759" y="1549399"/>
                </a:lnTo>
                <a:lnTo>
                  <a:pt x="3559788" y="1511299"/>
                </a:lnTo>
                <a:lnTo>
                  <a:pt x="3611180" y="1485899"/>
                </a:lnTo>
                <a:lnTo>
                  <a:pt x="3710308" y="1460499"/>
                </a:lnTo>
                <a:lnTo>
                  <a:pt x="3757636" y="1447799"/>
                </a:lnTo>
                <a:lnTo>
                  <a:pt x="3803201" y="1435099"/>
                </a:lnTo>
                <a:lnTo>
                  <a:pt x="3846797" y="1435099"/>
                </a:lnTo>
                <a:lnTo>
                  <a:pt x="3888220" y="1422399"/>
                </a:lnTo>
                <a:lnTo>
                  <a:pt x="3927266" y="1409699"/>
                </a:lnTo>
                <a:lnTo>
                  <a:pt x="3956576" y="1460499"/>
                </a:lnTo>
                <a:lnTo>
                  <a:pt x="3982894" y="1511299"/>
                </a:lnTo>
                <a:lnTo>
                  <a:pt x="4002522" y="1549399"/>
                </a:lnTo>
                <a:lnTo>
                  <a:pt x="4011764" y="1612899"/>
                </a:lnTo>
                <a:lnTo>
                  <a:pt x="4018072" y="1625599"/>
                </a:lnTo>
                <a:lnTo>
                  <a:pt x="4060584" y="1625599"/>
                </a:lnTo>
                <a:lnTo>
                  <a:pt x="4054134" y="1676399"/>
                </a:lnTo>
                <a:close/>
              </a:path>
              <a:path w="4074160" h="3387725">
                <a:moveTo>
                  <a:pt x="3687172" y="2527299"/>
                </a:moveTo>
                <a:lnTo>
                  <a:pt x="3652283" y="2527299"/>
                </a:lnTo>
                <a:lnTo>
                  <a:pt x="3683162" y="2514599"/>
                </a:lnTo>
                <a:lnTo>
                  <a:pt x="3687172" y="2527299"/>
                </a:lnTo>
                <a:close/>
              </a:path>
            </a:pathLst>
          </a:custGeom>
          <a:solidFill>
            <a:srgbClr val="419773">
              <a:alpha val="19999"/>
            </a:srgbClr>
          </a:solidFill>
        </p:spPr>
        <p:txBody>
          <a:bodyPr wrap="square" lIns="0" tIns="0" rIns="0" bIns="0" rtlCol="0"/>
          <a:lstStyle/>
          <a:p>
            <a:endParaRPr/>
          </a:p>
        </p:txBody>
      </p:sp>
      <p:pic>
        <p:nvPicPr>
          <p:cNvPr id="9" name="object 9"/>
          <p:cNvPicPr/>
          <p:nvPr/>
        </p:nvPicPr>
        <p:blipFill>
          <a:blip r:embed="rId3" cstate="print"/>
          <a:stretch>
            <a:fillRect/>
          </a:stretch>
        </p:blipFill>
        <p:spPr>
          <a:xfrm>
            <a:off x="14077336" y="9401323"/>
            <a:ext cx="1914524" cy="770757"/>
          </a:xfrm>
          <a:prstGeom prst="rect">
            <a:avLst/>
          </a:prstGeom>
        </p:spPr>
      </p:pic>
      <p:pic>
        <p:nvPicPr>
          <p:cNvPr id="10" name="object 10"/>
          <p:cNvPicPr/>
          <p:nvPr/>
        </p:nvPicPr>
        <p:blipFill>
          <a:blip r:embed="rId4" cstate="print"/>
          <a:stretch>
            <a:fillRect/>
          </a:stretch>
        </p:blipFill>
        <p:spPr>
          <a:xfrm>
            <a:off x="16261289" y="9571970"/>
            <a:ext cx="1695449" cy="4286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419773"/>
          </a:solidFill>
        </p:spPr>
        <p:txBody>
          <a:bodyPr wrap="square" lIns="0" tIns="0" rIns="0" bIns="0" rtlCol="0"/>
          <a:lstStyle/>
          <a:p>
            <a:endParaRPr/>
          </a:p>
        </p:txBody>
      </p:sp>
      <p:sp>
        <p:nvSpPr>
          <p:cNvPr id="3" name="object 3"/>
          <p:cNvSpPr/>
          <p:nvPr/>
        </p:nvSpPr>
        <p:spPr>
          <a:xfrm>
            <a:off x="8433211" y="4266113"/>
            <a:ext cx="1419225" cy="123825"/>
          </a:xfrm>
          <a:custGeom>
            <a:avLst/>
            <a:gdLst/>
            <a:ahLst/>
            <a:cxnLst/>
            <a:rect l="l" t="t" r="r" b="b"/>
            <a:pathLst>
              <a:path w="1419225" h="123825">
                <a:moveTo>
                  <a:pt x="1419224" y="123824"/>
                </a:moveTo>
                <a:lnTo>
                  <a:pt x="0" y="123824"/>
                </a:lnTo>
                <a:lnTo>
                  <a:pt x="0" y="0"/>
                </a:lnTo>
                <a:lnTo>
                  <a:pt x="1419224" y="0"/>
                </a:lnTo>
                <a:lnTo>
                  <a:pt x="1419224" y="123824"/>
                </a:lnTo>
                <a:close/>
              </a:path>
            </a:pathLst>
          </a:custGeom>
          <a:solidFill>
            <a:srgbClr val="B8530D"/>
          </a:solidFill>
        </p:spPr>
        <p:txBody>
          <a:bodyPr wrap="square" lIns="0" tIns="0" rIns="0" bIns="0" rtlCol="0"/>
          <a:lstStyle/>
          <a:p>
            <a:endParaRPr/>
          </a:p>
        </p:txBody>
      </p:sp>
      <p:sp>
        <p:nvSpPr>
          <p:cNvPr id="4" name="object 4"/>
          <p:cNvSpPr txBox="1">
            <a:spLocks noGrp="1"/>
          </p:cNvSpPr>
          <p:nvPr>
            <p:ph type="title"/>
          </p:nvPr>
        </p:nvSpPr>
        <p:spPr>
          <a:xfrm>
            <a:off x="2413342" y="2430652"/>
            <a:ext cx="13182600" cy="1090042"/>
          </a:xfrm>
          <a:prstGeom prst="rect">
            <a:avLst/>
          </a:prstGeom>
        </p:spPr>
        <p:txBody>
          <a:bodyPr vert="horz" wrap="square" lIns="0" tIns="12700" rIns="0" bIns="0" rtlCol="0">
            <a:spAutoFit/>
          </a:bodyPr>
          <a:lstStyle/>
          <a:p>
            <a:pPr marL="12700" algn="ctr">
              <a:lnSpc>
                <a:spcPct val="100000"/>
              </a:lnSpc>
              <a:spcBef>
                <a:spcPts val="100"/>
              </a:spcBef>
            </a:pPr>
            <a:r>
              <a:rPr lang="en-US" dirty="0">
                <a:solidFill>
                  <a:srgbClr val="FFFFFF"/>
                </a:solidFill>
              </a:rPr>
              <a:t>HOW MUCH DOES IT COST?</a:t>
            </a:r>
            <a:endParaRPr spc="-45" dirty="0">
              <a:solidFill>
                <a:srgbClr val="FFFFFF"/>
              </a:solidFill>
            </a:endParaRPr>
          </a:p>
        </p:txBody>
      </p:sp>
      <p:sp>
        <p:nvSpPr>
          <p:cNvPr id="5" name="object 5"/>
          <p:cNvSpPr txBox="1">
            <a:spLocks noGrp="1"/>
          </p:cNvSpPr>
          <p:nvPr>
            <p:ph type="body" idx="1"/>
          </p:nvPr>
        </p:nvSpPr>
        <p:spPr>
          <a:xfrm>
            <a:off x="3808823" y="4885871"/>
            <a:ext cx="10668000" cy="3052246"/>
          </a:xfrm>
          <a:prstGeom prst="rect">
            <a:avLst/>
          </a:prstGeom>
        </p:spPr>
        <p:txBody>
          <a:bodyPr vert="horz" wrap="square" lIns="0" tIns="12700" rIns="0" bIns="0" rtlCol="0">
            <a:spAutoFit/>
          </a:bodyPr>
          <a:lstStyle/>
          <a:p>
            <a:pPr marL="1270" algn="ctr">
              <a:lnSpc>
                <a:spcPts val="8365"/>
              </a:lnSpc>
              <a:spcBef>
                <a:spcPts val="100"/>
              </a:spcBef>
            </a:pPr>
            <a:r>
              <a:rPr lang="nb-NO" spc="-25" dirty="0"/>
              <a:t>NOTHING!</a:t>
            </a:r>
          </a:p>
          <a:p>
            <a:pPr marL="1270" algn="ctr">
              <a:lnSpc>
                <a:spcPts val="8365"/>
              </a:lnSpc>
              <a:spcBef>
                <a:spcPts val="100"/>
              </a:spcBef>
            </a:pPr>
            <a:r>
              <a:rPr lang="nb-NO" spc="-25" dirty="0"/>
              <a:t>IT'S COMPLETELY FREE</a:t>
            </a:r>
          </a:p>
          <a:p>
            <a:pPr marL="1270" algn="ctr">
              <a:lnSpc>
                <a:spcPts val="8365"/>
              </a:lnSpc>
              <a:spcBef>
                <a:spcPts val="100"/>
              </a:spcBef>
            </a:pPr>
            <a:r>
              <a:rPr sz="2100" b="0" dirty="0">
                <a:latin typeface="Gill Sans MT"/>
                <a:cs typeface="Gill Sans MT"/>
              </a:rPr>
              <a:t>FOR</a:t>
            </a:r>
            <a:r>
              <a:rPr sz="2100" b="0" spc="40" dirty="0">
                <a:latin typeface="Gill Sans MT"/>
                <a:cs typeface="Gill Sans MT"/>
              </a:rPr>
              <a:t> </a:t>
            </a:r>
            <a:r>
              <a:rPr lang="nb-NO" sz="2100" b="0" spc="55" dirty="0">
                <a:latin typeface="Gill Sans MT"/>
                <a:cs typeface="Gill Sans MT"/>
              </a:rPr>
              <a:t>THE PARTICIPANTS OF THIS PILOT PROJECT</a:t>
            </a:r>
            <a:endParaRPr sz="2100" dirty="0">
              <a:latin typeface="Gill Sans MT"/>
              <a:cs typeface="Gill Sans MT"/>
            </a:endParaRPr>
          </a:p>
        </p:txBody>
      </p:sp>
      <p:sp>
        <p:nvSpPr>
          <p:cNvPr id="6" name="object 6"/>
          <p:cNvSpPr/>
          <p:nvPr/>
        </p:nvSpPr>
        <p:spPr>
          <a:xfrm>
            <a:off x="13183691" y="3"/>
            <a:ext cx="5104765" cy="3644900"/>
          </a:xfrm>
          <a:custGeom>
            <a:avLst/>
            <a:gdLst/>
            <a:ahLst/>
            <a:cxnLst/>
            <a:rect l="l" t="t" r="r" b="b"/>
            <a:pathLst>
              <a:path w="5104765" h="3644900">
                <a:moveTo>
                  <a:pt x="356768" y="1473200"/>
                </a:moveTo>
                <a:lnTo>
                  <a:pt x="363839" y="1460500"/>
                </a:lnTo>
                <a:lnTo>
                  <a:pt x="385168" y="1447800"/>
                </a:lnTo>
                <a:lnTo>
                  <a:pt x="408259" y="1435100"/>
                </a:lnTo>
                <a:lnTo>
                  <a:pt x="420611" y="1422400"/>
                </a:lnTo>
                <a:lnTo>
                  <a:pt x="369707" y="1422400"/>
                </a:lnTo>
                <a:lnTo>
                  <a:pt x="333062" y="1409700"/>
                </a:lnTo>
                <a:lnTo>
                  <a:pt x="315781" y="1397000"/>
                </a:lnTo>
                <a:lnTo>
                  <a:pt x="322969" y="1384300"/>
                </a:lnTo>
                <a:lnTo>
                  <a:pt x="115848" y="1384300"/>
                </a:lnTo>
                <a:lnTo>
                  <a:pt x="63842" y="1371600"/>
                </a:lnTo>
                <a:lnTo>
                  <a:pt x="63989" y="1358900"/>
                </a:lnTo>
                <a:lnTo>
                  <a:pt x="76282" y="1333500"/>
                </a:lnTo>
                <a:lnTo>
                  <a:pt x="93153" y="1320800"/>
                </a:lnTo>
                <a:lnTo>
                  <a:pt x="107030" y="1308100"/>
                </a:lnTo>
                <a:lnTo>
                  <a:pt x="87109" y="1270000"/>
                </a:lnTo>
                <a:lnTo>
                  <a:pt x="57505" y="1257300"/>
                </a:lnTo>
                <a:lnTo>
                  <a:pt x="25437" y="1257300"/>
                </a:lnTo>
                <a:lnTo>
                  <a:pt x="0" y="1231900"/>
                </a:lnTo>
                <a:lnTo>
                  <a:pt x="7863" y="1206500"/>
                </a:lnTo>
                <a:lnTo>
                  <a:pt x="35207" y="1193800"/>
                </a:lnTo>
                <a:lnTo>
                  <a:pt x="73114" y="1181100"/>
                </a:lnTo>
                <a:lnTo>
                  <a:pt x="114541" y="1168400"/>
                </a:lnTo>
                <a:lnTo>
                  <a:pt x="114336" y="1155700"/>
                </a:lnTo>
                <a:lnTo>
                  <a:pt x="56185" y="1155700"/>
                </a:lnTo>
                <a:lnTo>
                  <a:pt x="33799" y="1143000"/>
                </a:lnTo>
                <a:lnTo>
                  <a:pt x="31188" y="1117600"/>
                </a:lnTo>
                <a:lnTo>
                  <a:pt x="31217" y="1104900"/>
                </a:lnTo>
                <a:lnTo>
                  <a:pt x="33007" y="1092200"/>
                </a:lnTo>
                <a:lnTo>
                  <a:pt x="35676" y="1066800"/>
                </a:lnTo>
                <a:lnTo>
                  <a:pt x="88073" y="1054100"/>
                </a:lnTo>
                <a:lnTo>
                  <a:pt x="127219" y="1028700"/>
                </a:lnTo>
                <a:lnTo>
                  <a:pt x="161950" y="1003300"/>
                </a:lnTo>
                <a:lnTo>
                  <a:pt x="201097" y="990600"/>
                </a:lnTo>
                <a:lnTo>
                  <a:pt x="253493" y="965200"/>
                </a:lnTo>
                <a:lnTo>
                  <a:pt x="265405" y="952500"/>
                </a:lnTo>
                <a:lnTo>
                  <a:pt x="257248" y="952500"/>
                </a:lnTo>
                <a:lnTo>
                  <a:pt x="243459" y="939800"/>
                </a:lnTo>
                <a:lnTo>
                  <a:pt x="238471" y="927100"/>
                </a:lnTo>
                <a:lnTo>
                  <a:pt x="333319" y="901700"/>
                </a:lnTo>
                <a:lnTo>
                  <a:pt x="381475" y="876300"/>
                </a:lnTo>
                <a:lnTo>
                  <a:pt x="429879" y="863600"/>
                </a:lnTo>
                <a:lnTo>
                  <a:pt x="478351" y="838200"/>
                </a:lnTo>
                <a:lnTo>
                  <a:pt x="622369" y="800100"/>
                </a:lnTo>
                <a:lnTo>
                  <a:pt x="715414" y="800100"/>
                </a:lnTo>
                <a:lnTo>
                  <a:pt x="736802" y="787400"/>
                </a:lnTo>
                <a:lnTo>
                  <a:pt x="745692" y="774700"/>
                </a:lnTo>
                <a:lnTo>
                  <a:pt x="752117" y="749300"/>
                </a:lnTo>
                <a:lnTo>
                  <a:pt x="766112" y="736600"/>
                </a:lnTo>
                <a:lnTo>
                  <a:pt x="753467" y="723900"/>
                </a:lnTo>
                <a:lnTo>
                  <a:pt x="726915" y="723900"/>
                </a:lnTo>
                <a:lnTo>
                  <a:pt x="711981" y="711200"/>
                </a:lnTo>
                <a:lnTo>
                  <a:pt x="734191" y="698500"/>
                </a:lnTo>
                <a:lnTo>
                  <a:pt x="718779" y="673100"/>
                </a:lnTo>
                <a:lnTo>
                  <a:pt x="699671" y="635000"/>
                </a:lnTo>
                <a:lnTo>
                  <a:pt x="680383" y="596900"/>
                </a:lnTo>
                <a:lnTo>
                  <a:pt x="664430" y="533400"/>
                </a:lnTo>
                <a:lnTo>
                  <a:pt x="655326" y="482600"/>
                </a:lnTo>
                <a:lnTo>
                  <a:pt x="698902" y="457200"/>
                </a:lnTo>
                <a:lnTo>
                  <a:pt x="743426" y="431800"/>
                </a:lnTo>
                <a:lnTo>
                  <a:pt x="834745" y="381000"/>
                </a:lnTo>
                <a:lnTo>
                  <a:pt x="928133" y="330200"/>
                </a:lnTo>
                <a:lnTo>
                  <a:pt x="975244" y="317500"/>
                </a:lnTo>
                <a:lnTo>
                  <a:pt x="1163113" y="215900"/>
                </a:lnTo>
                <a:lnTo>
                  <a:pt x="1209218" y="203200"/>
                </a:lnTo>
                <a:lnTo>
                  <a:pt x="1299387" y="152400"/>
                </a:lnTo>
                <a:lnTo>
                  <a:pt x="1275020" y="114300"/>
                </a:lnTo>
                <a:lnTo>
                  <a:pt x="1261554" y="63500"/>
                </a:lnTo>
                <a:lnTo>
                  <a:pt x="1255495" y="25400"/>
                </a:lnTo>
                <a:lnTo>
                  <a:pt x="1254126" y="0"/>
                </a:lnTo>
                <a:lnTo>
                  <a:pt x="5104307" y="0"/>
                </a:lnTo>
                <a:lnTo>
                  <a:pt x="5104307" y="1397000"/>
                </a:lnTo>
                <a:lnTo>
                  <a:pt x="597117" y="1397000"/>
                </a:lnTo>
                <a:lnTo>
                  <a:pt x="543639" y="1409700"/>
                </a:lnTo>
                <a:lnTo>
                  <a:pt x="500076" y="1435100"/>
                </a:lnTo>
                <a:lnTo>
                  <a:pt x="459217" y="1447800"/>
                </a:lnTo>
                <a:lnTo>
                  <a:pt x="413851" y="1460500"/>
                </a:lnTo>
                <a:lnTo>
                  <a:pt x="356768" y="1473200"/>
                </a:lnTo>
                <a:close/>
              </a:path>
              <a:path w="5104765" h="3644900">
                <a:moveTo>
                  <a:pt x="368034" y="1816100"/>
                </a:moveTo>
                <a:lnTo>
                  <a:pt x="334440" y="1778000"/>
                </a:lnTo>
                <a:lnTo>
                  <a:pt x="318979" y="1727200"/>
                </a:lnTo>
                <a:lnTo>
                  <a:pt x="318656" y="1689100"/>
                </a:lnTo>
                <a:lnTo>
                  <a:pt x="330480" y="1676400"/>
                </a:lnTo>
                <a:lnTo>
                  <a:pt x="336993" y="1651000"/>
                </a:lnTo>
                <a:lnTo>
                  <a:pt x="340338" y="1612900"/>
                </a:lnTo>
                <a:lnTo>
                  <a:pt x="345795" y="1587500"/>
                </a:lnTo>
                <a:lnTo>
                  <a:pt x="358646" y="1562100"/>
                </a:lnTo>
                <a:lnTo>
                  <a:pt x="400955" y="1549400"/>
                </a:lnTo>
                <a:lnTo>
                  <a:pt x="443004" y="1524000"/>
                </a:lnTo>
                <a:lnTo>
                  <a:pt x="484219" y="1498600"/>
                </a:lnTo>
                <a:lnTo>
                  <a:pt x="524025" y="1460500"/>
                </a:lnTo>
                <a:lnTo>
                  <a:pt x="561849" y="1435100"/>
                </a:lnTo>
                <a:lnTo>
                  <a:pt x="597117" y="1397000"/>
                </a:lnTo>
                <a:lnTo>
                  <a:pt x="5104307" y="1397000"/>
                </a:lnTo>
                <a:lnTo>
                  <a:pt x="5104307" y="1638300"/>
                </a:lnTo>
                <a:lnTo>
                  <a:pt x="1821395" y="1638300"/>
                </a:lnTo>
                <a:lnTo>
                  <a:pt x="1768707" y="1651000"/>
                </a:lnTo>
                <a:lnTo>
                  <a:pt x="1518369" y="1714500"/>
                </a:lnTo>
                <a:lnTo>
                  <a:pt x="1470164" y="1714500"/>
                </a:lnTo>
                <a:lnTo>
                  <a:pt x="1136943" y="1803400"/>
                </a:lnTo>
                <a:lnTo>
                  <a:pt x="404614" y="1803400"/>
                </a:lnTo>
                <a:lnTo>
                  <a:pt x="368034" y="1816100"/>
                </a:lnTo>
                <a:close/>
              </a:path>
              <a:path w="5104765" h="3644900">
                <a:moveTo>
                  <a:pt x="974540" y="2578100"/>
                </a:moveTo>
                <a:lnTo>
                  <a:pt x="980467" y="2540000"/>
                </a:lnTo>
                <a:lnTo>
                  <a:pt x="990970" y="2514600"/>
                </a:lnTo>
                <a:lnTo>
                  <a:pt x="1003586" y="2476500"/>
                </a:lnTo>
                <a:lnTo>
                  <a:pt x="1015850" y="2451100"/>
                </a:lnTo>
                <a:lnTo>
                  <a:pt x="982579" y="2451100"/>
                </a:lnTo>
                <a:lnTo>
                  <a:pt x="949660" y="2438400"/>
                </a:lnTo>
                <a:lnTo>
                  <a:pt x="880654" y="2438400"/>
                </a:lnTo>
                <a:lnTo>
                  <a:pt x="884262" y="2413000"/>
                </a:lnTo>
                <a:lnTo>
                  <a:pt x="892661" y="2387600"/>
                </a:lnTo>
                <a:lnTo>
                  <a:pt x="905598" y="2362200"/>
                </a:lnTo>
                <a:lnTo>
                  <a:pt x="922816" y="2336800"/>
                </a:lnTo>
                <a:lnTo>
                  <a:pt x="944061" y="2311400"/>
                </a:lnTo>
                <a:lnTo>
                  <a:pt x="969077" y="2273300"/>
                </a:lnTo>
                <a:lnTo>
                  <a:pt x="997608" y="2247900"/>
                </a:lnTo>
                <a:lnTo>
                  <a:pt x="1029400" y="2209800"/>
                </a:lnTo>
                <a:lnTo>
                  <a:pt x="1064197" y="2171700"/>
                </a:lnTo>
                <a:lnTo>
                  <a:pt x="1101745" y="2133600"/>
                </a:lnTo>
                <a:lnTo>
                  <a:pt x="1141787" y="2095500"/>
                </a:lnTo>
                <a:lnTo>
                  <a:pt x="1184069" y="2070100"/>
                </a:lnTo>
                <a:lnTo>
                  <a:pt x="1228335" y="2032000"/>
                </a:lnTo>
                <a:lnTo>
                  <a:pt x="1274330" y="1993900"/>
                </a:lnTo>
                <a:lnTo>
                  <a:pt x="1321799" y="1955800"/>
                </a:lnTo>
                <a:lnTo>
                  <a:pt x="1370487" y="1917700"/>
                </a:lnTo>
                <a:lnTo>
                  <a:pt x="1420138" y="1879600"/>
                </a:lnTo>
                <a:lnTo>
                  <a:pt x="1521309" y="1803400"/>
                </a:lnTo>
                <a:lnTo>
                  <a:pt x="1572318" y="1778000"/>
                </a:lnTo>
                <a:lnTo>
                  <a:pt x="1623270" y="1739900"/>
                </a:lnTo>
                <a:lnTo>
                  <a:pt x="1723979" y="1689100"/>
                </a:lnTo>
                <a:lnTo>
                  <a:pt x="1773227" y="1663700"/>
                </a:lnTo>
                <a:lnTo>
                  <a:pt x="1821395" y="1638300"/>
                </a:lnTo>
                <a:lnTo>
                  <a:pt x="5104307" y="1638300"/>
                </a:lnTo>
                <a:lnTo>
                  <a:pt x="5104307" y="2540000"/>
                </a:lnTo>
                <a:lnTo>
                  <a:pt x="1040026" y="2540000"/>
                </a:lnTo>
                <a:lnTo>
                  <a:pt x="1002266" y="2552700"/>
                </a:lnTo>
                <a:lnTo>
                  <a:pt x="974540" y="2578100"/>
                </a:lnTo>
                <a:close/>
              </a:path>
              <a:path w="5104765" h="3644900">
                <a:moveTo>
                  <a:pt x="729438" y="1892300"/>
                </a:moveTo>
                <a:lnTo>
                  <a:pt x="694759" y="1892300"/>
                </a:lnTo>
                <a:lnTo>
                  <a:pt x="691091" y="1866900"/>
                </a:lnTo>
                <a:lnTo>
                  <a:pt x="696402" y="1854200"/>
                </a:lnTo>
                <a:lnTo>
                  <a:pt x="705585" y="1841500"/>
                </a:lnTo>
                <a:lnTo>
                  <a:pt x="713536" y="1828800"/>
                </a:lnTo>
                <a:lnTo>
                  <a:pt x="664540" y="1816100"/>
                </a:lnTo>
                <a:lnTo>
                  <a:pt x="611044" y="1816100"/>
                </a:lnTo>
                <a:lnTo>
                  <a:pt x="555676" y="1803400"/>
                </a:lnTo>
                <a:lnTo>
                  <a:pt x="1136943" y="1803400"/>
                </a:lnTo>
                <a:lnTo>
                  <a:pt x="1088641" y="1828800"/>
                </a:lnTo>
                <a:lnTo>
                  <a:pt x="1039840" y="1841500"/>
                </a:lnTo>
                <a:lnTo>
                  <a:pt x="1015135" y="1854200"/>
                </a:lnTo>
                <a:lnTo>
                  <a:pt x="817809" y="1854200"/>
                </a:lnTo>
                <a:lnTo>
                  <a:pt x="773623" y="1866900"/>
                </a:lnTo>
                <a:lnTo>
                  <a:pt x="729438" y="1892300"/>
                </a:lnTo>
                <a:close/>
              </a:path>
              <a:path w="5104765" h="3644900">
                <a:moveTo>
                  <a:pt x="837466" y="1930400"/>
                </a:moveTo>
                <a:lnTo>
                  <a:pt x="836116" y="1905000"/>
                </a:lnTo>
                <a:lnTo>
                  <a:pt x="854835" y="1892300"/>
                </a:lnTo>
                <a:lnTo>
                  <a:pt x="868625" y="1866900"/>
                </a:lnTo>
                <a:lnTo>
                  <a:pt x="852488" y="1854200"/>
                </a:lnTo>
                <a:lnTo>
                  <a:pt x="1015135" y="1854200"/>
                </a:lnTo>
                <a:lnTo>
                  <a:pt x="990430" y="1866900"/>
                </a:lnTo>
                <a:lnTo>
                  <a:pt x="940303" y="1879600"/>
                </a:lnTo>
                <a:lnTo>
                  <a:pt x="837466" y="1930400"/>
                </a:lnTo>
                <a:close/>
              </a:path>
              <a:path w="5104765" h="3644900">
                <a:moveTo>
                  <a:pt x="1116962" y="2654300"/>
                </a:moveTo>
                <a:lnTo>
                  <a:pt x="1032750" y="2654300"/>
                </a:lnTo>
                <a:lnTo>
                  <a:pt x="1033688" y="2628900"/>
                </a:lnTo>
                <a:lnTo>
                  <a:pt x="1040261" y="2603500"/>
                </a:lnTo>
                <a:lnTo>
                  <a:pt x="1058099" y="2590800"/>
                </a:lnTo>
                <a:lnTo>
                  <a:pt x="1092837" y="2590800"/>
                </a:lnTo>
                <a:lnTo>
                  <a:pt x="1074617" y="2552700"/>
                </a:lnTo>
                <a:lnTo>
                  <a:pt x="1040026" y="2540000"/>
                </a:lnTo>
                <a:lnTo>
                  <a:pt x="5104307" y="2540000"/>
                </a:lnTo>
                <a:lnTo>
                  <a:pt x="5104307" y="2641600"/>
                </a:lnTo>
                <a:lnTo>
                  <a:pt x="1159293" y="2641600"/>
                </a:lnTo>
                <a:lnTo>
                  <a:pt x="1116962" y="2654300"/>
                </a:lnTo>
                <a:close/>
              </a:path>
              <a:path w="5104765" h="3644900">
                <a:moveTo>
                  <a:pt x="5104307" y="2844800"/>
                </a:moveTo>
                <a:lnTo>
                  <a:pt x="1042138" y="2844800"/>
                </a:lnTo>
                <a:lnTo>
                  <a:pt x="1063585" y="2806700"/>
                </a:lnTo>
                <a:lnTo>
                  <a:pt x="1084152" y="2781300"/>
                </a:lnTo>
                <a:lnTo>
                  <a:pt x="1118450" y="2743200"/>
                </a:lnTo>
                <a:lnTo>
                  <a:pt x="1181090" y="2717800"/>
                </a:lnTo>
                <a:lnTo>
                  <a:pt x="1150577" y="2717800"/>
                </a:lnTo>
                <a:lnTo>
                  <a:pt x="1135673" y="2705100"/>
                </a:lnTo>
                <a:lnTo>
                  <a:pt x="1128514" y="2692400"/>
                </a:lnTo>
                <a:lnTo>
                  <a:pt x="1153188" y="2679700"/>
                </a:lnTo>
                <a:lnTo>
                  <a:pt x="1194792" y="2679700"/>
                </a:lnTo>
                <a:lnTo>
                  <a:pt x="1220522" y="2667000"/>
                </a:lnTo>
                <a:lnTo>
                  <a:pt x="1195406" y="2641600"/>
                </a:lnTo>
                <a:lnTo>
                  <a:pt x="5104307" y="2641600"/>
                </a:lnTo>
                <a:lnTo>
                  <a:pt x="5104307" y="2844800"/>
                </a:lnTo>
                <a:close/>
              </a:path>
              <a:path w="5104765" h="3644900">
                <a:moveTo>
                  <a:pt x="3432015" y="3289300"/>
                </a:moveTo>
                <a:lnTo>
                  <a:pt x="1109736" y="3289300"/>
                </a:lnTo>
                <a:lnTo>
                  <a:pt x="1129658" y="3276600"/>
                </a:lnTo>
                <a:lnTo>
                  <a:pt x="1140954" y="3263900"/>
                </a:lnTo>
                <a:lnTo>
                  <a:pt x="1184845" y="3263900"/>
                </a:lnTo>
                <a:lnTo>
                  <a:pt x="1176983" y="3238500"/>
                </a:lnTo>
                <a:lnTo>
                  <a:pt x="1104103" y="3238500"/>
                </a:lnTo>
                <a:lnTo>
                  <a:pt x="1093277" y="3213100"/>
                </a:lnTo>
                <a:lnTo>
                  <a:pt x="1076641" y="3187700"/>
                </a:lnTo>
                <a:lnTo>
                  <a:pt x="1065287" y="3175000"/>
                </a:lnTo>
                <a:lnTo>
                  <a:pt x="1070304" y="3149600"/>
                </a:lnTo>
                <a:lnTo>
                  <a:pt x="1041170" y="3136900"/>
                </a:lnTo>
                <a:lnTo>
                  <a:pt x="1004818" y="3136900"/>
                </a:lnTo>
                <a:lnTo>
                  <a:pt x="982902" y="3124200"/>
                </a:lnTo>
                <a:lnTo>
                  <a:pt x="997073" y="3098800"/>
                </a:lnTo>
                <a:lnTo>
                  <a:pt x="980815" y="3098800"/>
                </a:lnTo>
                <a:lnTo>
                  <a:pt x="973551" y="3060700"/>
                </a:lnTo>
                <a:lnTo>
                  <a:pt x="973706" y="3022600"/>
                </a:lnTo>
                <a:lnTo>
                  <a:pt x="979702" y="2984500"/>
                </a:lnTo>
                <a:lnTo>
                  <a:pt x="989964" y="2933700"/>
                </a:lnTo>
                <a:lnTo>
                  <a:pt x="1002915" y="2882900"/>
                </a:lnTo>
                <a:lnTo>
                  <a:pt x="1016978" y="2857500"/>
                </a:lnTo>
                <a:lnTo>
                  <a:pt x="1030578" y="2832100"/>
                </a:lnTo>
                <a:lnTo>
                  <a:pt x="1042138" y="2844800"/>
                </a:lnTo>
                <a:lnTo>
                  <a:pt x="5104307" y="2844800"/>
                </a:lnTo>
                <a:lnTo>
                  <a:pt x="5104307" y="2921000"/>
                </a:lnTo>
                <a:lnTo>
                  <a:pt x="5094361" y="2921000"/>
                </a:lnTo>
                <a:lnTo>
                  <a:pt x="5060709" y="2933700"/>
                </a:lnTo>
                <a:lnTo>
                  <a:pt x="5021775" y="2946400"/>
                </a:lnTo>
                <a:lnTo>
                  <a:pt x="4981609" y="2959100"/>
                </a:lnTo>
                <a:lnTo>
                  <a:pt x="4935917" y="2959100"/>
                </a:lnTo>
                <a:lnTo>
                  <a:pt x="4889056" y="2971800"/>
                </a:lnTo>
                <a:lnTo>
                  <a:pt x="4841153" y="2971800"/>
                </a:lnTo>
                <a:lnTo>
                  <a:pt x="4792335" y="2984500"/>
                </a:lnTo>
                <a:lnTo>
                  <a:pt x="4742728" y="2984500"/>
                </a:lnTo>
                <a:lnTo>
                  <a:pt x="4692459" y="2997200"/>
                </a:lnTo>
                <a:lnTo>
                  <a:pt x="4641654" y="2997200"/>
                </a:lnTo>
                <a:lnTo>
                  <a:pt x="4538947" y="3022600"/>
                </a:lnTo>
                <a:lnTo>
                  <a:pt x="4487298" y="3022600"/>
                </a:lnTo>
                <a:lnTo>
                  <a:pt x="4132063" y="3111500"/>
                </a:lnTo>
                <a:lnTo>
                  <a:pt x="3990170" y="3149600"/>
                </a:lnTo>
                <a:lnTo>
                  <a:pt x="3947921" y="3162300"/>
                </a:lnTo>
                <a:lnTo>
                  <a:pt x="3907080" y="3187700"/>
                </a:lnTo>
                <a:lnTo>
                  <a:pt x="3821174" y="3187700"/>
                </a:lnTo>
                <a:lnTo>
                  <a:pt x="3772587" y="3213100"/>
                </a:lnTo>
                <a:lnTo>
                  <a:pt x="3529459" y="3276600"/>
                </a:lnTo>
                <a:lnTo>
                  <a:pt x="3480757" y="3276600"/>
                </a:lnTo>
                <a:lnTo>
                  <a:pt x="3432015" y="3289300"/>
                </a:lnTo>
                <a:close/>
              </a:path>
              <a:path w="5104765" h="3644900">
                <a:moveTo>
                  <a:pt x="1049649" y="3403600"/>
                </a:moveTo>
                <a:lnTo>
                  <a:pt x="1052671" y="3378200"/>
                </a:lnTo>
                <a:lnTo>
                  <a:pt x="1054109" y="3352800"/>
                </a:lnTo>
                <a:lnTo>
                  <a:pt x="1050969" y="3327400"/>
                </a:lnTo>
                <a:lnTo>
                  <a:pt x="1040261" y="3302000"/>
                </a:lnTo>
                <a:lnTo>
                  <a:pt x="1061150" y="3276600"/>
                </a:lnTo>
                <a:lnTo>
                  <a:pt x="1080632" y="3276600"/>
                </a:lnTo>
                <a:lnTo>
                  <a:pt x="1097296" y="3289300"/>
                </a:lnTo>
                <a:lnTo>
                  <a:pt x="3383230" y="3289300"/>
                </a:lnTo>
                <a:lnTo>
                  <a:pt x="3334396" y="3302000"/>
                </a:lnTo>
                <a:lnTo>
                  <a:pt x="3236556" y="3302000"/>
                </a:lnTo>
                <a:lnTo>
                  <a:pt x="3187540" y="3314700"/>
                </a:lnTo>
                <a:lnTo>
                  <a:pt x="3138452" y="3314700"/>
                </a:lnTo>
                <a:lnTo>
                  <a:pt x="3040040" y="3340100"/>
                </a:lnTo>
                <a:lnTo>
                  <a:pt x="2988585" y="3340100"/>
                </a:lnTo>
                <a:lnTo>
                  <a:pt x="2834253" y="3378200"/>
                </a:lnTo>
                <a:lnTo>
                  <a:pt x="2783095" y="3378200"/>
                </a:lnTo>
                <a:lnTo>
                  <a:pt x="2732217" y="3390900"/>
                </a:lnTo>
                <a:lnTo>
                  <a:pt x="1091725" y="3390900"/>
                </a:lnTo>
                <a:lnTo>
                  <a:pt x="1049649" y="3403600"/>
                </a:lnTo>
                <a:close/>
              </a:path>
              <a:path w="5104765" h="3644900">
                <a:moveTo>
                  <a:pt x="1985831" y="3632200"/>
                </a:moveTo>
                <a:lnTo>
                  <a:pt x="1595598" y="3632200"/>
                </a:lnTo>
                <a:lnTo>
                  <a:pt x="1585505" y="3619500"/>
                </a:lnTo>
                <a:lnTo>
                  <a:pt x="1581046" y="3606800"/>
                </a:lnTo>
                <a:lnTo>
                  <a:pt x="1531746" y="3594100"/>
                </a:lnTo>
                <a:lnTo>
                  <a:pt x="1485691" y="3581400"/>
                </a:lnTo>
                <a:lnTo>
                  <a:pt x="1441677" y="3556000"/>
                </a:lnTo>
                <a:lnTo>
                  <a:pt x="1354946" y="3530600"/>
                </a:lnTo>
                <a:lnTo>
                  <a:pt x="1309819" y="3517900"/>
                </a:lnTo>
                <a:lnTo>
                  <a:pt x="1261910" y="3505200"/>
                </a:lnTo>
                <a:lnTo>
                  <a:pt x="1210013" y="3492500"/>
                </a:lnTo>
                <a:lnTo>
                  <a:pt x="1152924" y="3492500"/>
                </a:lnTo>
                <a:lnTo>
                  <a:pt x="1162195" y="3467100"/>
                </a:lnTo>
                <a:lnTo>
                  <a:pt x="1174988" y="3454400"/>
                </a:lnTo>
                <a:lnTo>
                  <a:pt x="1181442" y="3441700"/>
                </a:lnTo>
                <a:lnTo>
                  <a:pt x="1171701" y="3416300"/>
                </a:lnTo>
                <a:lnTo>
                  <a:pt x="1133231" y="3416300"/>
                </a:lnTo>
                <a:lnTo>
                  <a:pt x="1117653" y="3403600"/>
                </a:lnTo>
                <a:lnTo>
                  <a:pt x="1109106" y="3390900"/>
                </a:lnTo>
                <a:lnTo>
                  <a:pt x="2732217" y="3390900"/>
                </a:lnTo>
                <a:lnTo>
                  <a:pt x="2582094" y="3429000"/>
                </a:lnTo>
                <a:lnTo>
                  <a:pt x="2533164" y="3429000"/>
                </a:lnTo>
                <a:lnTo>
                  <a:pt x="2390862" y="3467100"/>
                </a:lnTo>
                <a:lnTo>
                  <a:pt x="2345200" y="3492500"/>
                </a:lnTo>
                <a:lnTo>
                  <a:pt x="2257028" y="3517900"/>
                </a:lnTo>
                <a:lnTo>
                  <a:pt x="2288890" y="3530600"/>
                </a:lnTo>
                <a:lnTo>
                  <a:pt x="2394865" y="3530600"/>
                </a:lnTo>
                <a:lnTo>
                  <a:pt x="2437290" y="3543300"/>
                </a:lnTo>
                <a:lnTo>
                  <a:pt x="2379095" y="3568700"/>
                </a:lnTo>
                <a:lnTo>
                  <a:pt x="2323605" y="3581400"/>
                </a:lnTo>
                <a:lnTo>
                  <a:pt x="2270520" y="3594100"/>
                </a:lnTo>
                <a:lnTo>
                  <a:pt x="2219542" y="3594100"/>
                </a:lnTo>
                <a:lnTo>
                  <a:pt x="2122717" y="3619500"/>
                </a:lnTo>
                <a:lnTo>
                  <a:pt x="2030744" y="3619500"/>
                </a:lnTo>
                <a:lnTo>
                  <a:pt x="1985831" y="3632200"/>
                </a:lnTo>
                <a:close/>
              </a:path>
              <a:path w="5104765" h="3644900">
                <a:moveTo>
                  <a:pt x="1712618" y="3644900"/>
                </a:moveTo>
                <a:lnTo>
                  <a:pt x="1612967" y="3644900"/>
                </a:lnTo>
                <a:lnTo>
                  <a:pt x="1606395" y="3632200"/>
                </a:lnTo>
                <a:lnTo>
                  <a:pt x="1760089" y="3632200"/>
                </a:lnTo>
                <a:lnTo>
                  <a:pt x="1712618" y="3644900"/>
                </a:lnTo>
                <a:close/>
              </a:path>
            </a:pathLst>
          </a:custGeom>
          <a:solidFill>
            <a:srgbClr val="FFFFFF">
              <a:alpha val="19999"/>
            </a:srgbClr>
          </a:solidFill>
        </p:spPr>
        <p:txBody>
          <a:bodyPr wrap="square" lIns="0" tIns="0" rIns="0" bIns="0" rtlCol="0"/>
          <a:lstStyle/>
          <a:p>
            <a:endParaRPr/>
          </a:p>
        </p:txBody>
      </p:sp>
      <p:grpSp>
        <p:nvGrpSpPr>
          <p:cNvPr id="7" name="object 7"/>
          <p:cNvGrpSpPr/>
          <p:nvPr/>
        </p:nvGrpSpPr>
        <p:grpSpPr>
          <a:xfrm>
            <a:off x="0" y="6677824"/>
            <a:ext cx="5772785" cy="3606800"/>
            <a:chOff x="0" y="6677824"/>
            <a:chExt cx="5772785" cy="3606800"/>
          </a:xfrm>
        </p:grpSpPr>
        <p:sp>
          <p:nvSpPr>
            <p:cNvPr id="8" name="object 8"/>
            <p:cNvSpPr/>
            <p:nvPr/>
          </p:nvSpPr>
          <p:spPr>
            <a:xfrm>
              <a:off x="0" y="6677824"/>
              <a:ext cx="5772785" cy="3606800"/>
            </a:xfrm>
            <a:custGeom>
              <a:avLst/>
              <a:gdLst/>
              <a:ahLst/>
              <a:cxnLst/>
              <a:rect l="l" t="t" r="r" b="b"/>
              <a:pathLst>
                <a:path w="5772785" h="3606800">
                  <a:moveTo>
                    <a:pt x="4517680" y="3606800"/>
                  </a:moveTo>
                  <a:lnTo>
                    <a:pt x="0" y="3606800"/>
                  </a:lnTo>
                  <a:lnTo>
                    <a:pt x="0" y="812800"/>
                  </a:lnTo>
                  <a:lnTo>
                    <a:pt x="17011" y="800100"/>
                  </a:lnTo>
                  <a:lnTo>
                    <a:pt x="65410" y="787400"/>
                  </a:lnTo>
                  <a:lnTo>
                    <a:pt x="163264" y="736600"/>
                  </a:lnTo>
                  <a:lnTo>
                    <a:pt x="262377" y="711200"/>
                  </a:lnTo>
                  <a:lnTo>
                    <a:pt x="312350" y="685800"/>
                  </a:lnTo>
                  <a:lnTo>
                    <a:pt x="362572" y="673100"/>
                  </a:lnTo>
                  <a:lnTo>
                    <a:pt x="413019" y="647700"/>
                  </a:lnTo>
                  <a:lnTo>
                    <a:pt x="463670" y="635000"/>
                  </a:lnTo>
                  <a:lnTo>
                    <a:pt x="514502" y="609600"/>
                  </a:lnTo>
                  <a:lnTo>
                    <a:pt x="565494" y="596900"/>
                  </a:lnTo>
                  <a:lnTo>
                    <a:pt x="616622" y="571500"/>
                  </a:lnTo>
                  <a:lnTo>
                    <a:pt x="719201" y="546100"/>
                  </a:lnTo>
                  <a:lnTo>
                    <a:pt x="770607" y="520700"/>
                  </a:lnTo>
                  <a:lnTo>
                    <a:pt x="873541" y="495300"/>
                  </a:lnTo>
                  <a:lnTo>
                    <a:pt x="925024" y="469900"/>
                  </a:lnTo>
                  <a:lnTo>
                    <a:pt x="1027912" y="444500"/>
                  </a:lnTo>
                  <a:lnTo>
                    <a:pt x="1079273" y="419100"/>
                  </a:lnTo>
                  <a:lnTo>
                    <a:pt x="1232752" y="381000"/>
                  </a:lnTo>
                  <a:lnTo>
                    <a:pt x="1283638" y="355600"/>
                  </a:lnTo>
                  <a:lnTo>
                    <a:pt x="1384863" y="330200"/>
                  </a:lnTo>
                  <a:lnTo>
                    <a:pt x="1584509" y="266700"/>
                  </a:lnTo>
                  <a:lnTo>
                    <a:pt x="1687619" y="228600"/>
                  </a:lnTo>
                  <a:lnTo>
                    <a:pt x="1796160" y="203200"/>
                  </a:lnTo>
                  <a:lnTo>
                    <a:pt x="1850619" y="177800"/>
                  </a:lnTo>
                  <a:lnTo>
                    <a:pt x="2013737" y="139700"/>
                  </a:lnTo>
                  <a:lnTo>
                    <a:pt x="2067740" y="114300"/>
                  </a:lnTo>
                  <a:lnTo>
                    <a:pt x="2381946" y="38100"/>
                  </a:lnTo>
                  <a:lnTo>
                    <a:pt x="2431887" y="25400"/>
                  </a:lnTo>
                  <a:lnTo>
                    <a:pt x="2480909" y="25400"/>
                  </a:lnTo>
                  <a:lnTo>
                    <a:pt x="2575856" y="0"/>
                  </a:lnTo>
                  <a:lnTo>
                    <a:pt x="2829818" y="0"/>
                  </a:lnTo>
                  <a:lnTo>
                    <a:pt x="2833222" y="50800"/>
                  </a:lnTo>
                  <a:lnTo>
                    <a:pt x="2834513" y="88900"/>
                  </a:lnTo>
                  <a:lnTo>
                    <a:pt x="2832988" y="127000"/>
                  </a:lnTo>
                  <a:lnTo>
                    <a:pt x="2827941" y="177800"/>
                  </a:lnTo>
                  <a:lnTo>
                    <a:pt x="2790561" y="203200"/>
                  </a:lnTo>
                  <a:lnTo>
                    <a:pt x="2751479" y="215900"/>
                  </a:lnTo>
                  <a:lnTo>
                    <a:pt x="2710803" y="241300"/>
                  </a:lnTo>
                  <a:lnTo>
                    <a:pt x="2625103" y="266700"/>
                  </a:lnTo>
                  <a:lnTo>
                    <a:pt x="2580297" y="292100"/>
                  </a:lnTo>
                  <a:lnTo>
                    <a:pt x="2439349" y="330200"/>
                  </a:lnTo>
                  <a:lnTo>
                    <a:pt x="2390551" y="355600"/>
                  </a:lnTo>
                  <a:lnTo>
                    <a:pt x="2341026" y="368300"/>
                  </a:lnTo>
                  <a:lnTo>
                    <a:pt x="2240230" y="406400"/>
                  </a:lnTo>
                  <a:lnTo>
                    <a:pt x="2137826" y="431800"/>
                  </a:lnTo>
                  <a:lnTo>
                    <a:pt x="2086293" y="457200"/>
                  </a:lnTo>
                  <a:lnTo>
                    <a:pt x="2034682" y="469900"/>
                  </a:lnTo>
                  <a:lnTo>
                    <a:pt x="1983103" y="495300"/>
                  </a:lnTo>
                  <a:lnTo>
                    <a:pt x="1931663" y="508000"/>
                  </a:lnTo>
                  <a:lnTo>
                    <a:pt x="1880472" y="533400"/>
                  </a:lnTo>
                  <a:lnTo>
                    <a:pt x="1829637" y="546100"/>
                  </a:lnTo>
                  <a:lnTo>
                    <a:pt x="1779267" y="571500"/>
                  </a:lnTo>
                  <a:lnTo>
                    <a:pt x="1729471" y="584200"/>
                  </a:lnTo>
                  <a:lnTo>
                    <a:pt x="3758644" y="584200"/>
                  </a:lnTo>
                  <a:lnTo>
                    <a:pt x="3764856" y="596900"/>
                  </a:lnTo>
                  <a:lnTo>
                    <a:pt x="3776954" y="635000"/>
                  </a:lnTo>
                  <a:lnTo>
                    <a:pt x="3780710" y="673100"/>
                  </a:lnTo>
                  <a:lnTo>
                    <a:pt x="3774316" y="723900"/>
                  </a:lnTo>
                  <a:lnTo>
                    <a:pt x="3804539" y="749300"/>
                  </a:lnTo>
                  <a:lnTo>
                    <a:pt x="3835841" y="774700"/>
                  </a:lnTo>
                  <a:lnTo>
                    <a:pt x="3865778" y="787400"/>
                  </a:lnTo>
                  <a:lnTo>
                    <a:pt x="3891908" y="812800"/>
                  </a:lnTo>
                  <a:lnTo>
                    <a:pt x="3911789" y="850900"/>
                  </a:lnTo>
                  <a:lnTo>
                    <a:pt x="3922978" y="876300"/>
                  </a:lnTo>
                  <a:lnTo>
                    <a:pt x="3923033" y="927100"/>
                  </a:lnTo>
                  <a:lnTo>
                    <a:pt x="3909511" y="977900"/>
                  </a:lnTo>
                  <a:lnTo>
                    <a:pt x="3942609" y="990600"/>
                  </a:lnTo>
                  <a:lnTo>
                    <a:pt x="3980265" y="1003300"/>
                  </a:lnTo>
                  <a:lnTo>
                    <a:pt x="4388898" y="1003300"/>
                  </a:lnTo>
                  <a:lnTo>
                    <a:pt x="4405232" y="1016000"/>
                  </a:lnTo>
                  <a:lnTo>
                    <a:pt x="4483608" y="1016000"/>
                  </a:lnTo>
                  <a:lnTo>
                    <a:pt x="4496264" y="1028700"/>
                  </a:lnTo>
                  <a:lnTo>
                    <a:pt x="4530138" y="1054100"/>
                  </a:lnTo>
                  <a:lnTo>
                    <a:pt x="4570322" y="1092200"/>
                  </a:lnTo>
                  <a:lnTo>
                    <a:pt x="4614561" y="1117600"/>
                  </a:lnTo>
                  <a:lnTo>
                    <a:pt x="4660602" y="1130300"/>
                  </a:lnTo>
                  <a:lnTo>
                    <a:pt x="4730313" y="1130300"/>
                  </a:lnTo>
                  <a:lnTo>
                    <a:pt x="4770714" y="1143000"/>
                  </a:lnTo>
                  <a:lnTo>
                    <a:pt x="4795799" y="1143000"/>
                  </a:lnTo>
                  <a:lnTo>
                    <a:pt x="4792471" y="1193800"/>
                  </a:lnTo>
                  <a:lnTo>
                    <a:pt x="4784374" y="1244600"/>
                  </a:lnTo>
                  <a:lnTo>
                    <a:pt x="4771738" y="1282700"/>
                  </a:lnTo>
                  <a:lnTo>
                    <a:pt x="4754795" y="1333500"/>
                  </a:lnTo>
                  <a:lnTo>
                    <a:pt x="4733775" y="1371600"/>
                  </a:lnTo>
                  <a:lnTo>
                    <a:pt x="4708909" y="1409700"/>
                  </a:lnTo>
                  <a:lnTo>
                    <a:pt x="4680428" y="1447800"/>
                  </a:lnTo>
                  <a:lnTo>
                    <a:pt x="4648562" y="1485900"/>
                  </a:lnTo>
                  <a:lnTo>
                    <a:pt x="4613542" y="1524000"/>
                  </a:lnTo>
                  <a:lnTo>
                    <a:pt x="4575600" y="1562100"/>
                  </a:lnTo>
                  <a:lnTo>
                    <a:pt x="4534965" y="1600200"/>
                  </a:lnTo>
                  <a:lnTo>
                    <a:pt x="4491869" y="1625600"/>
                  </a:lnTo>
                  <a:lnTo>
                    <a:pt x="4446542" y="1663700"/>
                  </a:lnTo>
                  <a:lnTo>
                    <a:pt x="5752622" y="1663700"/>
                  </a:lnTo>
                  <a:lnTo>
                    <a:pt x="5750032" y="1714500"/>
                  </a:lnTo>
                  <a:lnTo>
                    <a:pt x="5751092" y="1752600"/>
                  </a:lnTo>
                  <a:lnTo>
                    <a:pt x="5755595" y="1803400"/>
                  </a:lnTo>
                  <a:lnTo>
                    <a:pt x="5763333" y="1854200"/>
                  </a:lnTo>
                  <a:lnTo>
                    <a:pt x="5772217" y="1917700"/>
                  </a:lnTo>
                  <a:lnTo>
                    <a:pt x="5772217" y="1930400"/>
                  </a:lnTo>
                  <a:lnTo>
                    <a:pt x="5740763" y="1955800"/>
                  </a:lnTo>
                  <a:lnTo>
                    <a:pt x="5705298" y="1993900"/>
                  </a:lnTo>
                  <a:lnTo>
                    <a:pt x="5667708" y="2019300"/>
                  </a:lnTo>
                  <a:lnTo>
                    <a:pt x="5628002" y="2044700"/>
                  </a:lnTo>
                  <a:lnTo>
                    <a:pt x="5586188" y="2082800"/>
                  </a:lnTo>
                  <a:lnTo>
                    <a:pt x="5542275" y="2108200"/>
                  </a:lnTo>
                  <a:lnTo>
                    <a:pt x="5496272" y="2133600"/>
                  </a:lnTo>
                  <a:lnTo>
                    <a:pt x="5448186" y="2159000"/>
                  </a:lnTo>
                  <a:lnTo>
                    <a:pt x="5398026" y="2184400"/>
                  </a:lnTo>
                  <a:lnTo>
                    <a:pt x="5345801" y="2209800"/>
                  </a:lnTo>
                  <a:lnTo>
                    <a:pt x="5291518" y="2222500"/>
                  </a:lnTo>
                  <a:lnTo>
                    <a:pt x="5191790" y="2247900"/>
                  </a:lnTo>
                  <a:lnTo>
                    <a:pt x="5140831" y="2247900"/>
                  </a:lnTo>
                  <a:lnTo>
                    <a:pt x="5090810" y="2260600"/>
                  </a:lnTo>
                  <a:lnTo>
                    <a:pt x="5042980" y="2260600"/>
                  </a:lnTo>
                  <a:lnTo>
                    <a:pt x="4998593" y="2273300"/>
                  </a:lnTo>
                  <a:lnTo>
                    <a:pt x="4969254" y="2286000"/>
                  </a:lnTo>
                  <a:lnTo>
                    <a:pt x="4941323" y="2298700"/>
                  </a:lnTo>
                  <a:lnTo>
                    <a:pt x="4907758" y="2311400"/>
                  </a:lnTo>
                  <a:lnTo>
                    <a:pt x="4861519" y="2324100"/>
                  </a:lnTo>
                  <a:lnTo>
                    <a:pt x="4861402" y="2349500"/>
                  </a:lnTo>
                  <a:lnTo>
                    <a:pt x="4869030" y="2374900"/>
                  </a:lnTo>
                  <a:lnTo>
                    <a:pt x="4875250" y="2400300"/>
                  </a:lnTo>
                  <a:lnTo>
                    <a:pt x="4902294" y="2438400"/>
                  </a:lnTo>
                  <a:lnTo>
                    <a:pt x="4946918" y="2451100"/>
                  </a:lnTo>
                  <a:lnTo>
                    <a:pt x="5001457" y="2463800"/>
                  </a:lnTo>
                  <a:lnTo>
                    <a:pt x="5062587" y="2476500"/>
                  </a:lnTo>
                  <a:lnTo>
                    <a:pt x="5191324" y="2501900"/>
                  </a:lnTo>
                  <a:lnTo>
                    <a:pt x="5252284" y="2501900"/>
                  </a:lnTo>
                  <a:lnTo>
                    <a:pt x="5306541" y="2514600"/>
                  </a:lnTo>
                  <a:lnTo>
                    <a:pt x="5385660" y="2514600"/>
                  </a:lnTo>
                  <a:lnTo>
                    <a:pt x="5393679" y="2540000"/>
                  </a:lnTo>
                  <a:lnTo>
                    <a:pt x="5400427" y="2565400"/>
                  </a:lnTo>
                  <a:lnTo>
                    <a:pt x="5400134" y="2590800"/>
                  </a:lnTo>
                  <a:lnTo>
                    <a:pt x="5391038" y="2603500"/>
                  </a:lnTo>
                  <a:lnTo>
                    <a:pt x="5429902" y="2641600"/>
                  </a:lnTo>
                  <a:lnTo>
                    <a:pt x="5454554" y="2667000"/>
                  </a:lnTo>
                  <a:lnTo>
                    <a:pt x="5466889" y="2705100"/>
                  </a:lnTo>
                  <a:lnTo>
                    <a:pt x="5468805" y="2743200"/>
                  </a:lnTo>
                  <a:lnTo>
                    <a:pt x="5462197" y="2781300"/>
                  </a:lnTo>
                  <a:lnTo>
                    <a:pt x="5448961" y="2806700"/>
                  </a:lnTo>
                  <a:lnTo>
                    <a:pt x="5430994" y="2844800"/>
                  </a:lnTo>
                  <a:lnTo>
                    <a:pt x="5410191" y="2882900"/>
                  </a:lnTo>
                  <a:lnTo>
                    <a:pt x="5388448" y="2921000"/>
                  </a:lnTo>
                  <a:lnTo>
                    <a:pt x="5367662" y="2959100"/>
                  </a:lnTo>
                  <a:lnTo>
                    <a:pt x="5349728" y="2997200"/>
                  </a:lnTo>
                  <a:lnTo>
                    <a:pt x="5315751" y="3035300"/>
                  </a:lnTo>
                  <a:lnTo>
                    <a:pt x="5279207" y="3060700"/>
                  </a:lnTo>
                  <a:lnTo>
                    <a:pt x="5240405" y="3086100"/>
                  </a:lnTo>
                  <a:lnTo>
                    <a:pt x="5199653" y="3111500"/>
                  </a:lnTo>
                  <a:lnTo>
                    <a:pt x="5157258" y="3124200"/>
                  </a:lnTo>
                  <a:lnTo>
                    <a:pt x="5113529" y="3149600"/>
                  </a:lnTo>
                  <a:lnTo>
                    <a:pt x="5068774" y="3162300"/>
                  </a:lnTo>
                  <a:lnTo>
                    <a:pt x="5023300" y="3187700"/>
                  </a:lnTo>
                  <a:lnTo>
                    <a:pt x="4931428" y="3213100"/>
                  </a:lnTo>
                  <a:lnTo>
                    <a:pt x="4885646" y="3238500"/>
                  </a:lnTo>
                  <a:lnTo>
                    <a:pt x="4840377" y="3251200"/>
                  </a:lnTo>
                  <a:lnTo>
                    <a:pt x="4795930" y="3276600"/>
                  </a:lnTo>
                  <a:lnTo>
                    <a:pt x="4752611" y="3302000"/>
                  </a:lnTo>
                  <a:lnTo>
                    <a:pt x="4746538" y="3302000"/>
                  </a:lnTo>
                  <a:lnTo>
                    <a:pt x="4736416" y="3314700"/>
                  </a:lnTo>
                  <a:lnTo>
                    <a:pt x="4725941" y="3314700"/>
                  </a:lnTo>
                  <a:lnTo>
                    <a:pt x="4718812" y="3327400"/>
                  </a:lnTo>
                  <a:lnTo>
                    <a:pt x="4692315" y="3352800"/>
                  </a:lnTo>
                  <a:lnTo>
                    <a:pt x="4666764" y="3390900"/>
                  </a:lnTo>
                  <a:lnTo>
                    <a:pt x="4641741" y="3429000"/>
                  </a:lnTo>
                  <a:lnTo>
                    <a:pt x="4616828" y="3454400"/>
                  </a:lnTo>
                  <a:lnTo>
                    <a:pt x="4591607" y="3492500"/>
                  </a:lnTo>
                  <a:lnTo>
                    <a:pt x="4565660" y="3530600"/>
                  </a:lnTo>
                  <a:lnTo>
                    <a:pt x="4538569" y="3568700"/>
                  </a:lnTo>
                  <a:lnTo>
                    <a:pt x="4517680" y="3606800"/>
                  </a:lnTo>
                  <a:close/>
                </a:path>
                <a:path w="5772785" h="3606800">
                  <a:moveTo>
                    <a:pt x="3532558" y="381000"/>
                  </a:moveTo>
                  <a:lnTo>
                    <a:pt x="3318028" y="381000"/>
                  </a:lnTo>
                  <a:lnTo>
                    <a:pt x="3423980" y="355600"/>
                  </a:lnTo>
                  <a:lnTo>
                    <a:pt x="3479512" y="342900"/>
                  </a:lnTo>
                  <a:lnTo>
                    <a:pt x="3504451" y="355600"/>
                  </a:lnTo>
                  <a:lnTo>
                    <a:pt x="3532558" y="381000"/>
                  </a:lnTo>
                  <a:close/>
                </a:path>
                <a:path w="5772785" h="3606800">
                  <a:moveTo>
                    <a:pt x="3624596" y="444500"/>
                  </a:moveTo>
                  <a:lnTo>
                    <a:pt x="2824720" y="444500"/>
                  </a:lnTo>
                  <a:lnTo>
                    <a:pt x="2926986" y="419100"/>
                  </a:lnTo>
                  <a:lnTo>
                    <a:pt x="2977462" y="419100"/>
                  </a:lnTo>
                  <a:lnTo>
                    <a:pt x="3027411" y="406400"/>
                  </a:lnTo>
                  <a:lnTo>
                    <a:pt x="3076769" y="406400"/>
                  </a:lnTo>
                  <a:lnTo>
                    <a:pt x="3125468" y="393700"/>
                  </a:lnTo>
                  <a:lnTo>
                    <a:pt x="3219586" y="393700"/>
                  </a:lnTo>
                  <a:lnTo>
                    <a:pt x="3267816" y="381000"/>
                  </a:lnTo>
                  <a:lnTo>
                    <a:pt x="3605321" y="381000"/>
                  </a:lnTo>
                  <a:lnTo>
                    <a:pt x="3600245" y="406400"/>
                  </a:lnTo>
                  <a:lnTo>
                    <a:pt x="3604146" y="431800"/>
                  </a:lnTo>
                  <a:lnTo>
                    <a:pt x="3624596" y="444500"/>
                  </a:lnTo>
                  <a:close/>
                </a:path>
                <a:path w="5772785" h="3606800">
                  <a:moveTo>
                    <a:pt x="3758644" y="584200"/>
                  </a:moveTo>
                  <a:lnTo>
                    <a:pt x="1862441" y="584200"/>
                  </a:lnTo>
                  <a:lnTo>
                    <a:pt x="1908706" y="571500"/>
                  </a:lnTo>
                  <a:lnTo>
                    <a:pt x="1955833" y="571500"/>
                  </a:lnTo>
                  <a:lnTo>
                    <a:pt x="2003755" y="558800"/>
                  </a:lnTo>
                  <a:lnTo>
                    <a:pt x="2052405" y="558800"/>
                  </a:lnTo>
                  <a:lnTo>
                    <a:pt x="2101719" y="546100"/>
                  </a:lnTo>
                  <a:lnTo>
                    <a:pt x="2151629" y="546100"/>
                  </a:lnTo>
                  <a:lnTo>
                    <a:pt x="2202071" y="533400"/>
                  </a:lnTo>
                  <a:lnTo>
                    <a:pt x="2252977" y="533400"/>
                  </a:lnTo>
                  <a:lnTo>
                    <a:pt x="2355918" y="508000"/>
                  </a:lnTo>
                  <a:lnTo>
                    <a:pt x="2407822" y="508000"/>
                  </a:lnTo>
                  <a:lnTo>
                    <a:pt x="2459926" y="495300"/>
                  </a:lnTo>
                  <a:lnTo>
                    <a:pt x="2616781" y="469900"/>
                  </a:lnTo>
                  <a:lnTo>
                    <a:pt x="2669027" y="469900"/>
                  </a:lnTo>
                  <a:lnTo>
                    <a:pt x="2773062" y="444500"/>
                  </a:lnTo>
                  <a:lnTo>
                    <a:pt x="3624596" y="444500"/>
                  </a:lnTo>
                  <a:lnTo>
                    <a:pt x="3669163" y="431800"/>
                  </a:lnTo>
                  <a:lnTo>
                    <a:pt x="3696568" y="482600"/>
                  </a:lnTo>
                  <a:lnTo>
                    <a:pt x="3722856" y="520700"/>
                  </a:lnTo>
                  <a:lnTo>
                    <a:pt x="3746221" y="558800"/>
                  </a:lnTo>
                  <a:lnTo>
                    <a:pt x="3758644" y="584200"/>
                  </a:lnTo>
                  <a:close/>
                </a:path>
                <a:path w="5772785" h="3606800">
                  <a:moveTo>
                    <a:pt x="4335260" y="990600"/>
                  </a:moveTo>
                  <a:lnTo>
                    <a:pt x="4204729" y="990600"/>
                  </a:lnTo>
                  <a:lnTo>
                    <a:pt x="4250423" y="977900"/>
                  </a:lnTo>
                  <a:lnTo>
                    <a:pt x="4294240" y="977900"/>
                  </a:lnTo>
                  <a:lnTo>
                    <a:pt x="4335260" y="990600"/>
                  </a:lnTo>
                  <a:close/>
                </a:path>
                <a:path w="5772785" h="3606800">
                  <a:moveTo>
                    <a:pt x="4388898" y="1003300"/>
                  </a:moveTo>
                  <a:lnTo>
                    <a:pt x="4111383" y="1003300"/>
                  </a:lnTo>
                  <a:lnTo>
                    <a:pt x="4158075" y="990600"/>
                  </a:lnTo>
                  <a:lnTo>
                    <a:pt x="4372564" y="990600"/>
                  </a:lnTo>
                  <a:lnTo>
                    <a:pt x="4388898" y="1003300"/>
                  </a:lnTo>
                  <a:close/>
                </a:path>
                <a:path w="5772785" h="3606800">
                  <a:moveTo>
                    <a:pt x="4483608" y="1016000"/>
                  </a:moveTo>
                  <a:lnTo>
                    <a:pt x="4405232" y="1016000"/>
                  </a:lnTo>
                  <a:lnTo>
                    <a:pt x="4422894" y="1003300"/>
                  </a:lnTo>
                  <a:lnTo>
                    <a:pt x="4470953" y="1003300"/>
                  </a:lnTo>
                  <a:lnTo>
                    <a:pt x="4483608" y="1016000"/>
                  </a:lnTo>
                  <a:close/>
                </a:path>
                <a:path w="5772785" h="3606800">
                  <a:moveTo>
                    <a:pt x="5752622" y="1663700"/>
                  </a:moveTo>
                  <a:lnTo>
                    <a:pt x="4578617" y="1663700"/>
                  </a:lnTo>
                  <a:lnTo>
                    <a:pt x="4626343" y="1651000"/>
                  </a:lnTo>
                  <a:lnTo>
                    <a:pt x="4675578" y="1651000"/>
                  </a:lnTo>
                  <a:lnTo>
                    <a:pt x="5045302" y="1562100"/>
                  </a:lnTo>
                  <a:lnTo>
                    <a:pt x="5099248" y="1536700"/>
                  </a:lnTo>
                  <a:lnTo>
                    <a:pt x="5258276" y="1498600"/>
                  </a:lnTo>
                  <a:lnTo>
                    <a:pt x="5309668" y="1473200"/>
                  </a:lnTo>
                  <a:lnTo>
                    <a:pt x="5408797" y="1447800"/>
                  </a:lnTo>
                  <a:lnTo>
                    <a:pt x="5456125" y="1435100"/>
                  </a:lnTo>
                  <a:lnTo>
                    <a:pt x="5501689" y="1422400"/>
                  </a:lnTo>
                  <a:lnTo>
                    <a:pt x="5545285" y="1422400"/>
                  </a:lnTo>
                  <a:lnTo>
                    <a:pt x="5586708" y="1409700"/>
                  </a:lnTo>
                  <a:lnTo>
                    <a:pt x="5625755" y="1397000"/>
                  </a:lnTo>
                  <a:lnTo>
                    <a:pt x="5655065" y="1447800"/>
                  </a:lnTo>
                  <a:lnTo>
                    <a:pt x="5681382" y="1498600"/>
                  </a:lnTo>
                  <a:lnTo>
                    <a:pt x="5701010" y="1536700"/>
                  </a:lnTo>
                  <a:lnTo>
                    <a:pt x="5710252" y="1600200"/>
                  </a:lnTo>
                  <a:lnTo>
                    <a:pt x="5716560" y="1612900"/>
                  </a:lnTo>
                  <a:lnTo>
                    <a:pt x="5759073" y="1612900"/>
                  </a:lnTo>
                  <a:lnTo>
                    <a:pt x="5752622" y="1663700"/>
                  </a:lnTo>
                  <a:close/>
                </a:path>
                <a:path w="5772785" h="3606800">
                  <a:moveTo>
                    <a:pt x="5385660" y="2514600"/>
                  </a:moveTo>
                  <a:lnTo>
                    <a:pt x="5350771" y="2514600"/>
                  </a:lnTo>
                  <a:lnTo>
                    <a:pt x="5381650" y="2501900"/>
                  </a:lnTo>
                  <a:lnTo>
                    <a:pt x="5385660" y="2514600"/>
                  </a:lnTo>
                  <a:close/>
                </a:path>
              </a:pathLst>
            </a:custGeom>
            <a:solidFill>
              <a:srgbClr val="FFFFFF">
                <a:alpha val="19999"/>
              </a:srgbClr>
            </a:solidFill>
          </p:spPr>
          <p:txBody>
            <a:bodyPr wrap="square" lIns="0" tIns="0" rIns="0" bIns="0" rtlCol="0"/>
            <a:lstStyle/>
            <a:p>
              <a:endParaRPr/>
            </a:p>
          </p:txBody>
        </p:sp>
        <p:pic>
          <p:nvPicPr>
            <p:cNvPr id="9" name="object 9"/>
            <p:cNvPicPr/>
            <p:nvPr/>
          </p:nvPicPr>
          <p:blipFill>
            <a:blip r:embed="rId2" cstate="print"/>
            <a:stretch>
              <a:fillRect/>
            </a:stretch>
          </p:blipFill>
          <p:spPr>
            <a:xfrm>
              <a:off x="229388" y="9258302"/>
              <a:ext cx="1914524" cy="770757"/>
            </a:xfrm>
            <a:prstGeom prst="rect">
              <a:avLst/>
            </a:prstGeom>
          </p:spPr>
        </p:pic>
        <p:pic>
          <p:nvPicPr>
            <p:cNvPr id="10" name="object 10"/>
            <p:cNvPicPr/>
            <p:nvPr/>
          </p:nvPicPr>
          <p:blipFill>
            <a:blip r:embed="rId3" cstate="print"/>
            <a:stretch>
              <a:fillRect/>
            </a:stretch>
          </p:blipFill>
          <p:spPr>
            <a:xfrm>
              <a:off x="2413342" y="9428955"/>
              <a:ext cx="1695449" cy="428624"/>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363636"/>
          </a:solidFill>
        </p:spPr>
        <p:txBody>
          <a:bodyPr wrap="square" lIns="0" tIns="0" rIns="0" bIns="0" rtlCol="0"/>
          <a:lstStyle/>
          <a:p>
            <a:endParaRPr/>
          </a:p>
        </p:txBody>
      </p:sp>
      <p:sp>
        <p:nvSpPr>
          <p:cNvPr id="3" name="object 3"/>
          <p:cNvSpPr/>
          <p:nvPr/>
        </p:nvSpPr>
        <p:spPr>
          <a:xfrm>
            <a:off x="0" y="6677817"/>
            <a:ext cx="5772785" cy="3606800"/>
          </a:xfrm>
          <a:custGeom>
            <a:avLst/>
            <a:gdLst/>
            <a:ahLst/>
            <a:cxnLst/>
            <a:rect l="l" t="t" r="r" b="b"/>
            <a:pathLst>
              <a:path w="5772785" h="3606800">
                <a:moveTo>
                  <a:pt x="4517675" y="3606800"/>
                </a:moveTo>
                <a:lnTo>
                  <a:pt x="0" y="3606800"/>
                </a:lnTo>
                <a:lnTo>
                  <a:pt x="0" y="812800"/>
                </a:lnTo>
                <a:lnTo>
                  <a:pt x="17011" y="800100"/>
                </a:lnTo>
                <a:lnTo>
                  <a:pt x="65410" y="787400"/>
                </a:lnTo>
                <a:lnTo>
                  <a:pt x="163264" y="736600"/>
                </a:lnTo>
                <a:lnTo>
                  <a:pt x="262377" y="711200"/>
                </a:lnTo>
                <a:lnTo>
                  <a:pt x="312350" y="685800"/>
                </a:lnTo>
                <a:lnTo>
                  <a:pt x="362572" y="673100"/>
                </a:lnTo>
                <a:lnTo>
                  <a:pt x="413019" y="647700"/>
                </a:lnTo>
                <a:lnTo>
                  <a:pt x="463670" y="635000"/>
                </a:lnTo>
                <a:lnTo>
                  <a:pt x="514502" y="609600"/>
                </a:lnTo>
                <a:lnTo>
                  <a:pt x="565494" y="596900"/>
                </a:lnTo>
                <a:lnTo>
                  <a:pt x="616622" y="571500"/>
                </a:lnTo>
                <a:lnTo>
                  <a:pt x="719201" y="546100"/>
                </a:lnTo>
                <a:lnTo>
                  <a:pt x="770607" y="520700"/>
                </a:lnTo>
                <a:lnTo>
                  <a:pt x="873541" y="495300"/>
                </a:lnTo>
                <a:lnTo>
                  <a:pt x="925024" y="469900"/>
                </a:lnTo>
                <a:lnTo>
                  <a:pt x="1027912" y="444500"/>
                </a:lnTo>
                <a:lnTo>
                  <a:pt x="1079273" y="419100"/>
                </a:lnTo>
                <a:lnTo>
                  <a:pt x="1232752" y="381000"/>
                </a:lnTo>
                <a:lnTo>
                  <a:pt x="1283638" y="355600"/>
                </a:lnTo>
                <a:lnTo>
                  <a:pt x="1384863" y="330200"/>
                </a:lnTo>
                <a:lnTo>
                  <a:pt x="1584509" y="266700"/>
                </a:lnTo>
                <a:lnTo>
                  <a:pt x="1687619" y="228600"/>
                </a:lnTo>
                <a:lnTo>
                  <a:pt x="1796160" y="203200"/>
                </a:lnTo>
                <a:lnTo>
                  <a:pt x="1850619" y="177800"/>
                </a:lnTo>
                <a:lnTo>
                  <a:pt x="2013737" y="139700"/>
                </a:lnTo>
                <a:lnTo>
                  <a:pt x="2067740" y="114300"/>
                </a:lnTo>
                <a:lnTo>
                  <a:pt x="2381946" y="38100"/>
                </a:lnTo>
                <a:lnTo>
                  <a:pt x="2431887" y="25400"/>
                </a:lnTo>
                <a:lnTo>
                  <a:pt x="2480909" y="25400"/>
                </a:lnTo>
                <a:lnTo>
                  <a:pt x="2575856" y="0"/>
                </a:lnTo>
                <a:lnTo>
                  <a:pt x="2829818" y="0"/>
                </a:lnTo>
                <a:lnTo>
                  <a:pt x="2833222" y="50800"/>
                </a:lnTo>
                <a:lnTo>
                  <a:pt x="2834513" y="88900"/>
                </a:lnTo>
                <a:lnTo>
                  <a:pt x="2832988" y="127000"/>
                </a:lnTo>
                <a:lnTo>
                  <a:pt x="2827941" y="177800"/>
                </a:lnTo>
                <a:lnTo>
                  <a:pt x="2790561" y="203200"/>
                </a:lnTo>
                <a:lnTo>
                  <a:pt x="2751479" y="215900"/>
                </a:lnTo>
                <a:lnTo>
                  <a:pt x="2710803" y="241300"/>
                </a:lnTo>
                <a:lnTo>
                  <a:pt x="2625103" y="266700"/>
                </a:lnTo>
                <a:lnTo>
                  <a:pt x="2580297" y="292100"/>
                </a:lnTo>
                <a:lnTo>
                  <a:pt x="2439349" y="330200"/>
                </a:lnTo>
                <a:lnTo>
                  <a:pt x="2390551" y="355600"/>
                </a:lnTo>
                <a:lnTo>
                  <a:pt x="2341026" y="368300"/>
                </a:lnTo>
                <a:lnTo>
                  <a:pt x="2240230" y="406400"/>
                </a:lnTo>
                <a:lnTo>
                  <a:pt x="2137826" y="431800"/>
                </a:lnTo>
                <a:lnTo>
                  <a:pt x="2086293" y="457200"/>
                </a:lnTo>
                <a:lnTo>
                  <a:pt x="2034682" y="469900"/>
                </a:lnTo>
                <a:lnTo>
                  <a:pt x="1983103" y="495300"/>
                </a:lnTo>
                <a:lnTo>
                  <a:pt x="1931663" y="508000"/>
                </a:lnTo>
                <a:lnTo>
                  <a:pt x="1880472" y="533400"/>
                </a:lnTo>
                <a:lnTo>
                  <a:pt x="1829637" y="546100"/>
                </a:lnTo>
                <a:lnTo>
                  <a:pt x="1779267" y="571500"/>
                </a:lnTo>
                <a:lnTo>
                  <a:pt x="1729471" y="584200"/>
                </a:lnTo>
                <a:lnTo>
                  <a:pt x="3758644" y="584200"/>
                </a:lnTo>
                <a:lnTo>
                  <a:pt x="3764856" y="596900"/>
                </a:lnTo>
                <a:lnTo>
                  <a:pt x="3776954" y="635000"/>
                </a:lnTo>
                <a:lnTo>
                  <a:pt x="3780710" y="673100"/>
                </a:lnTo>
                <a:lnTo>
                  <a:pt x="3774316" y="723900"/>
                </a:lnTo>
                <a:lnTo>
                  <a:pt x="3804539" y="749300"/>
                </a:lnTo>
                <a:lnTo>
                  <a:pt x="3835841" y="774700"/>
                </a:lnTo>
                <a:lnTo>
                  <a:pt x="3865778" y="787400"/>
                </a:lnTo>
                <a:lnTo>
                  <a:pt x="3891908" y="812800"/>
                </a:lnTo>
                <a:lnTo>
                  <a:pt x="3911789" y="850900"/>
                </a:lnTo>
                <a:lnTo>
                  <a:pt x="3922978" y="876300"/>
                </a:lnTo>
                <a:lnTo>
                  <a:pt x="3923033" y="927100"/>
                </a:lnTo>
                <a:lnTo>
                  <a:pt x="3909511" y="977900"/>
                </a:lnTo>
                <a:lnTo>
                  <a:pt x="3942609" y="990600"/>
                </a:lnTo>
                <a:lnTo>
                  <a:pt x="3980265" y="1003300"/>
                </a:lnTo>
                <a:lnTo>
                  <a:pt x="4388898" y="1003300"/>
                </a:lnTo>
                <a:lnTo>
                  <a:pt x="4405232" y="1016000"/>
                </a:lnTo>
                <a:lnTo>
                  <a:pt x="4483608" y="1016000"/>
                </a:lnTo>
                <a:lnTo>
                  <a:pt x="4496264" y="1028700"/>
                </a:lnTo>
                <a:lnTo>
                  <a:pt x="4530138" y="1054100"/>
                </a:lnTo>
                <a:lnTo>
                  <a:pt x="4570322" y="1092200"/>
                </a:lnTo>
                <a:lnTo>
                  <a:pt x="4614561" y="1117600"/>
                </a:lnTo>
                <a:lnTo>
                  <a:pt x="4660602" y="1130300"/>
                </a:lnTo>
                <a:lnTo>
                  <a:pt x="4730313" y="1130300"/>
                </a:lnTo>
                <a:lnTo>
                  <a:pt x="4770714" y="1143000"/>
                </a:lnTo>
                <a:lnTo>
                  <a:pt x="4795799" y="1143000"/>
                </a:lnTo>
                <a:lnTo>
                  <a:pt x="4792471" y="1193800"/>
                </a:lnTo>
                <a:lnTo>
                  <a:pt x="4784374" y="1244600"/>
                </a:lnTo>
                <a:lnTo>
                  <a:pt x="4771738" y="1282700"/>
                </a:lnTo>
                <a:lnTo>
                  <a:pt x="4754795" y="1333500"/>
                </a:lnTo>
                <a:lnTo>
                  <a:pt x="4733775" y="1371600"/>
                </a:lnTo>
                <a:lnTo>
                  <a:pt x="4708909" y="1409700"/>
                </a:lnTo>
                <a:lnTo>
                  <a:pt x="4680428" y="1447800"/>
                </a:lnTo>
                <a:lnTo>
                  <a:pt x="4648562" y="1485900"/>
                </a:lnTo>
                <a:lnTo>
                  <a:pt x="4613542" y="1524000"/>
                </a:lnTo>
                <a:lnTo>
                  <a:pt x="4575600" y="1562100"/>
                </a:lnTo>
                <a:lnTo>
                  <a:pt x="4534965" y="1600200"/>
                </a:lnTo>
                <a:lnTo>
                  <a:pt x="4491869" y="1625600"/>
                </a:lnTo>
                <a:lnTo>
                  <a:pt x="4446542" y="1663700"/>
                </a:lnTo>
                <a:lnTo>
                  <a:pt x="5752622" y="1663700"/>
                </a:lnTo>
                <a:lnTo>
                  <a:pt x="5750032" y="1714500"/>
                </a:lnTo>
                <a:lnTo>
                  <a:pt x="5751092" y="1752600"/>
                </a:lnTo>
                <a:lnTo>
                  <a:pt x="5755595" y="1803400"/>
                </a:lnTo>
                <a:lnTo>
                  <a:pt x="5763333" y="1854200"/>
                </a:lnTo>
                <a:lnTo>
                  <a:pt x="5772217" y="1917700"/>
                </a:lnTo>
                <a:lnTo>
                  <a:pt x="5772217" y="1930400"/>
                </a:lnTo>
                <a:lnTo>
                  <a:pt x="5740763" y="1955800"/>
                </a:lnTo>
                <a:lnTo>
                  <a:pt x="5705298" y="1993900"/>
                </a:lnTo>
                <a:lnTo>
                  <a:pt x="5667708" y="2019300"/>
                </a:lnTo>
                <a:lnTo>
                  <a:pt x="5628002" y="2044700"/>
                </a:lnTo>
                <a:lnTo>
                  <a:pt x="5586188" y="2082800"/>
                </a:lnTo>
                <a:lnTo>
                  <a:pt x="5542275" y="2108200"/>
                </a:lnTo>
                <a:lnTo>
                  <a:pt x="5496272" y="2133600"/>
                </a:lnTo>
                <a:lnTo>
                  <a:pt x="5448186" y="2159000"/>
                </a:lnTo>
                <a:lnTo>
                  <a:pt x="5398026" y="2184400"/>
                </a:lnTo>
                <a:lnTo>
                  <a:pt x="5345801" y="2209800"/>
                </a:lnTo>
                <a:lnTo>
                  <a:pt x="5291518" y="2222500"/>
                </a:lnTo>
                <a:lnTo>
                  <a:pt x="5191790" y="2247900"/>
                </a:lnTo>
                <a:lnTo>
                  <a:pt x="5140831" y="2247900"/>
                </a:lnTo>
                <a:lnTo>
                  <a:pt x="5090810" y="2260600"/>
                </a:lnTo>
                <a:lnTo>
                  <a:pt x="5042980" y="2260600"/>
                </a:lnTo>
                <a:lnTo>
                  <a:pt x="4998593" y="2273300"/>
                </a:lnTo>
                <a:lnTo>
                  <a:pt x="4969254" y="2286000"/>
                </a:lnTo>
                <a:lnTo>
                  <a:pt x="4941323" y="2298700"/>
                </a:lnTo>
                <a:lnTo>
                  <a:pt x="4907758" y="2311400"/>
                </a:lnTo>
                <a:lnTo>
                  <a:pt x="4861519" y="2324100"/>
                </a:lnTo>
                <a:lnTo>
                  <a:pt x="4861402" y="2349500"/>
                </a:lnTo>
                <a:lnTo>
                  <a:pt x="4869030" y="2374900"/>
                </a:lnTo>
                <a:lnTo>
                  <a:pt x="4875250" y="2400300"/>
                </a:lnTo>
                <a:lnTo>
                  <a:pt x="4902294" y="2438400"/>
                </a:lnTo>
                <a:lnTo>
                  <a:pt x="4946918" y="2451100"/>
                </a:lnTo>
                <a:lnTo>
                  <a:pt x="5001457" y="2463800"/>
                </a:lnTo>
                <a:lnTo>
                  <a:pt x="5062587" y="2476500"/>
                </a:lnTo>
                <a:lnTo>
                  <a:pt x="5191324" y="2501900"/>
                </a:lnTo>
                <a:lnTo>
                  <a:pt x="5252284" y="2501900"/>
                </a:lnTo>
                <a:lnTo>
                  <a:pt x="5306541" y="2514600"/>
                </a:lnTo>
                <a:lnTo>
                  <a:pt x="5385660" y="2514600"/>
                </a:lnTo>
                <a:lnTo>
                  <a:pt x="5393679" y="2540000"/>
                </a:lnTo>
                <a:lnTo>
                  <a:pt x="5400427" y="2565400"/>
                </a:lnTo>
                <a:lnTo>
                  <a:pt x="5400134" y="2590800"/>
                </a:lnTo>
                <a:lnTo>
                  <a:pt x="5391038" y="2603500"/>
                </a:lnTo>
                <a:lnTo>
                  <a:pt x="5429902" y="2641600"/>
                </a:lnTo>
                <a:lnTo>
                  <a:pt x="5454554" y="2667000"/>
                </a:lnTo>
                <a:lnTo>
                  <a:pt x="5466889" y="2705100"/>
                </a:lnTo>
                <a:lnTo>
                  <a:pt x="5468805" y="2743200"/>
                </a:lnTo>
                <a:lnTo>
                  <a:pt x="5462197" y="2781300"/>
                </a:lnTo>
                <a:lnTo>
                  <a:pt x="5448961" y="2806700"/>
                </a:lnTo>
                <a:lnTo>
                  <a:pt x="5430994" y="2844800"/>
                </a:lnTo>
                <a:lnTo>
                  <a:pt x="5410191" y="2882900"/>
                </a:lnTo>
                <a:lnTo>
                  <a:pt x="5388448" y="2921000"/>
                </a:lnTo>
                <a:lnTo>
                  <a:pt x="5367662" y="2959100"/>
                </a:lnTo>
                <a:lnTo>
                  <a:pt x="5349728" y="2997200"/>
                </a:lnTo>
                <a:lnTo>
                  <a:pt x="5315751" y="3035300"/>
                </a:lnTo>
                <a:lnTo>
                  <a:pt x="5279207" y="3060700"/>
                </a:lnTo>
                <a:lnTo>
                  <a:pt x="5240405" y="3086100"/>
                </a:lnTo>
                <a:lnTo>
                  <a:pt x="5199653" y="3111500"/>
                </a:lnTo>
                <a:lnTo>
                  <a:pt x="5157258" y="3124200"/>
                </a:lnTo>
                <a:lnTo>
                  <a:pt x="5113529" y="3149600"/>
                </a:lnTo>
                <a:lnTo>
                  <a:pt x="5068774" y="3162300"/>
                </a:lnTo>
                <a:lnTo>
                  <a:pt x="5023300" y="3187700"/>
                </a:lnTo>
                <a:lnTo>
                  <a:pt x="4931428" y="3213100"/>
                </a:lnTo>
                <a:lnTo>
                  <a:pt x="4885646" y="3238500"/>
                </a:lnTo>
                <a:lnTo>
                  <a:pt x="4840377" y="3251200"/>
                </a:lnTo>
                <a:lnTo>
                  <a:pt x="4795930" y="3276600"/>
                </a:lnTo>
                <a:lnTo>
                  <a:pt x="4752611" y="3302000"/>
                </a:lnTo>
                <a:lnTo>
                  <a:pt x="4746538" y="3302000"/>
                </a:lnTo>
                <a:lnTo>
                  <a:pt x="4736416" y="3314700"/>
                </a:lnTo>
                <a:lnTo>
                  <a:pt x="4725941" y="3314700"/>
                </a:lnTo>
                <a:lnTo>
                  <a:pt x="4718812" y="3327400"/>
                </a:lnTo>
                <a:lnTo>
                  <a:pt x="4692315" y="3352800"/>
                </a:lnTo>
                <a:lnTo>
                  <a:pt x="4666764" y="3390900"/>
                </a:lnTo>
                <a:lnTo>
                  <a:pt x="4641741" y="3429000"/>
                </a:lnTo>
                <a:lnTo>
                  <a:pt x="4616828" y="3454400"/>
                </a:lnTo>
                <a:lnTo>
                  <a:pt x="4591607" y="3492500"/>
                </a:lnTo>
                <a:lnTo>
                  <a:pt x="4565660" y="3530600"/>
                </a:lnTo>
                <a:lnTo>
                  <a:pt x="4538569" y="3568700"/>
                </a:lnTo>
                <a:lnTo>
                  <a:pt x="4517675" y="3606800"/>
                </a:lnTo>
                <a:close/>
              </a:path>
              <a:path w="5772785" h="3606800">
                <a:moveTo>
                  <a:pt x="3532558" y="381000"/>
                </a:moveTo>
                <a:lnTo>
                  <a:pt x="3318028" y="381000"/>
                </a:lnTo>
                <a:lnTo>
                  <a:pt x="3423980" y="355600"/>
                </a:lnTo>
                <a:lnTo>
                  <a:pt x="3479512" y="342900"/>
                </a:lnTo>
                <a:lnTo>
                  <a:pt x="3504451" y="355600"/>
                </a:lnTo>
                <a:lnTo>
                  <a:pt x="3532558" y="381000"/>
                </a:lnTo>
                <a:close/>
              </a:path>
              <a:path w="5772785" h="3606800">
                <a:moveTo>
                  <a:pt x="3624596" y="444500"/>
                </a:moveTo>
                <a:lnTo>
                  <a:pt x="2824720" y="444500"/>
                </a:lnTo>
                <a:lnTo>
                  <a:pt x="2926986" y="419100"/>
                </a:lnTo>
                <a:lnTo>
                  <a:pt x="2977462" y="419100"/>
                </a:lnTo>
                <a:lnTo>
                  <a:pt x="3027411" y="406400"/>
                </a:lnTo>
                <a:lnTo>
                  <a:pt x="3076769" y="406400"/>
                </a:lnTo>
                <a:lnTo>
                  <a:pt x="3125468" y="393700"/>
                </a:lnTo>
                <a:lnTo>
                  <a:pt x="3219586" y="393700"/>
                </a:lnTo>
                <a:lnTo>
                  <a:pt x="3267816" y="381000"/>
                </a:lnTo>
                <a:lnTo>
                  <a:pt x="3605321" y="381000"/>
                </a:lnTo>
                <a:lnTo>
                  <a:pt x="3600245" y="406400"/>
                </a:lnTo>
                <a:lnTo>
                  <a:pt x="3604146" y="431800"/>
                </a:lnTo>
                <a:lnTo>
                  <a:pt x="3624596" y="444500"/>
                </a:lnTo>
                <a:close/>
              </a:path>
              <a:path w="5772785" h="3606800">
                <a:moveTo>
                  <a:pt x="3758644" y="584200"/>
                </a:moveTo>
                <a:lnTo>
                  <a:pt x="1862441" y="584200"/>
                </a:lnTo>
                <a:lnTo>
                  <a:pt x="1908706" y="571500"/>
                </a:lnTo>
                <a:lnTo>
                  <a:pt x="1955833" y="571500"/>
                </a:lnTo>
                <a:lnTo>
                  <a:pt x="2003755" y="558800"/>
                </a:lnTo>
                <a:lnTo>
                  <a:pt x="2052405" y="558800"/>
                </a:lnTo>
                <a:lnTo>
                  <a:pt x="2101719" y="546100"/>
                </a:lnTo>
                <a:lnTo>
                  <a:pt x="2151629" y="546100"/>
                </a:lnTo>
                <a:lnTo>
                  <a:pt x="2202071" y="533400"/>
                </a:lnTo>
                <a:lnTo>
                  <a:pt x="2252977" y="533400"/>
                </a:lnTo>
                <a:lnTo>
                  <a:pt x="2355918" y="508000"/>
                </a:lnTo>
                <a:lnTo>
                  <a:pt x="2407822" y="508000"/>
                </a:lnTo>
                <a:lnTo>
                  <a:pt x="2459926" y="495300"/>
                </a:lnTo>
                <a:lnTo>
                  <a:pt x="2616781" y="469900"/>
                </a:lnTo>
                <a:lnTo>
                  <a:pt x="2669027" y="469900"/>
                </a:lnTo>
                <a:lnTo>
                  <a:pt x="2773062" y="444500"/>
                </a:lnTo>
                <a:lnTo>
                  <a:pt x="3624596" y="444500"/>
                </a:lnTo>
                <a:lnTo>
                  <a:pt x="3669163" y="431800"/>
                </a:lnTo>
                <a:lnTo>
                  <a:pt x="3696568" y="482600"/>
                </a:lnTo>
                <a:lnTo>
                  <a:pt x="3722856" y="520700"/>
                </a:lnTo>
                <a:lnTo>
                  <a:pt x="3746221" y="558800"/>
                </a:lnTo>
                <a:lnTo>
                  <a:pt x="3758644" y="584200"/>
                </a:lnTo>
                <a:close/>
              </a:path>
              <a:path w="5772785" h="3606800">
                <a:moveTo>
                  <a:pt x="4335260" y="990600"/>
                </a:moveTo>
                <a:lnTo>
                  <a:pt x="4204729" y="990600"/>
                </a:lnTo>
                <a:lnTo>
                  <a:pt x="4250423" y="977900"/>
                </a:lnTo>
                <a:lnTo>
                  <a:pt x="4294240" y="977900"/>
                </a:lnTo>
                <a:lnTo>
                  <a:pt x="4335260" y="990600"/>
                </a:lnTo>
                <a:close/>
              </a:path>
              <a:path w="5772785" h="3606800">
                <a:moveTo>
                  <a:pt x="4388898" y="1003300"/>
                </a:moveTo>
                <a:lnTo>
                  <a:pt x="4111383" y="1003300"/>
                </a:lnTo>
                <a:lnTo>
                  <a:pt x="4158075" y="990600"/>
                </a:lnTo>
                <a:lnTo>
                  <a:pt x="4372564" y="990600"/>
                </a:lnTo>
                <a:lnTo>
                  <a:pt x="4388898" y="1003300"/>
                </a:lnTo>
                <a:close/>
              </a:path>
              <a:path w="5772785" h="3606800">
                <a:moveTo>
                  <a:pt x="4483608" y="1016000"/>
                </a:moveTo>
                <a:lnTo>
                  <a:pt x="4405232" y="1016000"/>
                </a:lnTo>
                <a:lnTo>
                  <a:pt x="4422894" y="1003300"/>
                </a:lnTo>
                <a:lnTo>
                  <a:pt x="4470953" y="1003300"/>
                </a:lnTo>
                <a:lnTo>
                  <a:pt x="4483608" y="1016000"/>
                </a:lnTo>
                <a:close/>
              </a:path>
              <a:path w="5772785" h="3606800">
                <a:moveTo>
                  <a:pt x="5752622" y="1663700"/>
                </a:moveTo>
                <a:lnTo>
                  <a:pt x="4578617" y="1663700"/>
                </a:lnTo>
                <a:lnTo>
                  <a:pt x="4626343" y="1651000"/>
                </a:lnTo>
                <a:lnTo>
                  <a:pt x="4675578" y="1651000"/>
                </a:lnTo>
                <a:lnTo>
                  <a:pt x="5045302" y="1562100"/>
                </a:lnTo>
                <a:lnTo>
                  <a:pt x="5099248" y="1536700"/>
                </a:lnTo>
                <a:lnTo>
                  <a:pt x="5258276" y="1498600"/>
                </a:lnTo>
                <a:lnTo>
                  <a:pt x="5309668" y="1473200"/>
                </a:lnTo>
                <a:lnTo>
                  <a:pt x="5408797" y="1447800"/>
                </a:lnTo>
                <a:lnTo>
                  <a:pt x="5456125" y="1435100"/>
                </a:lnTo>
                <a:lnTo>
                  <a:pt x="5501689" y="1422400"/>
                </a:lnTo>
                <a:lnTo>
                  <a:pt x="5545285" y="1422400"/>
                </a:lnTo>
                <a:lnTo>
                  <a:pt x="5586708" y="1409700"/>
                </a:lnTo>
                <a:lnTo>
                  <a:pt x="5625755" y="1397000"/>
                </a:lnTo>
                <a:lnTo>
                  <a:pt x="5655065" y="1447800"/>
                </a:lnTo>
                <a:lnTo>
                  <a:pt x="5681382" y="1498600"/>
                </a:lnTo>
                <a:lnTo>
                  <a:pt x="5701010" y="1536700"/>
                </a:lnTo>
                <a:lnTo>
                  <a:pt x="5710252" y="1600200"/>
                </a:lnTo>
                <a:lnTo>
                  <a:pt x="5716560" y="1612900"/>
                </a:lnTo>
                <a:lnTo>
                  <a:pt x="5759073" y="1612900"/>
                </a:lnTo>
                <a:lnTo>
                  <a:pt x="5752622" y="1663700"/>
                </a:lnTo>
                <a:close/>
              </a:path>
              <a:path w="5772785" h="3606800">
                <a:moveTo>
                  <a:pt x="5385660" y="2514600"/>
                </a:moveTo>
                <a:lnTo>
                  <a:pt x="5350771" y="2514600"/>
                </a:lnTo>
                <a:lnTo>
                  <a:pt x="5381650" y="2501900"/>
                </a:lnTo>
                <a:lnTo>
                  <a:pt x="5385660" y="2514600"/>
                </a:lnTo>
                <a:close/>
              </a:path>
            </a:pathLst>
          </a:custGeom>
          <a:solidFill>
            <a:srgbClr val="FFFFFF">
              <a:alpha val="19999"/>
            </a:srgbClr>
          </a:solidFill>
        </p:spPr>
        <p:txBody>
          <a:bodyPr wrap="square" lIns="0" tIns="0" rIns="0" bIns="0" rtlCol="0"/>
          <a:lstStyle/>
          <a:p>
            <a:endParaRPr/>
          </a:p>
        </p:txBody>
      </p:sp>
      <p:sp>
        <p:nvSpPr>
          <p:cNvPr id="4" name="object 4"/>
          <p:cNvSpPr txBox="1">
            <a:spLocks noGrp="1"/>
          </p:cNvSpPr>
          <p:nvPr>
            <p:ph type="title"/>
          </p:nvPr>
        </p:nvSpPr>
        <p:spPr>
          <a:xfrm>
            <a:off x="1016000" y="955706"/>
            <a:ext cx="9779635" cy="1092200"/>
          </a:xfrm>
          <a:prstGeom prst="rect">
            <a:avLst/>
          </a:prstGeom>
        </p:spPr>
        <p:txBody>
          <a:bodyPr vert="horz" wrap="square" lIns="0" tIns="12700" rIns="0" bIns="0" rtlCol="0">
            <a:spAutoFit/>
          </a:bodyPr>
          <a:lstStyle/>
          <a:p>
            <a:pPr marL="12700">
              <a:lnSpc>
                <a:spcPct val="100000"/>
              </a:lnSpc>
              <a:spcBef>
                <a:spcPts val="100"/>
              </a:spcBef>
            </a:pPr>
            <a:r>
              <a:rPr lang="nb-NO" spc="315" dirty="0">
                <a:solidFill>
                  <a:srgbClr val="FFFFFF"/>
                </a:solidFill>
                <a:latin typeface="Arial Narrow"/>
                <a:cs typeface="Arial Narrow"/>
              </a:rPr>
              <a:t>CONTACT INFORMATION</a:t>
            </a:r>
            <a:endParaRPr spc="315" dirty="0">
              <a:solidFill>
                <a:srgbClr val="FFFFFF"/>
              </a:solidFill>
              <a:latin typeface="Arial Narrow"/>
              <a:cs typeface="Arial Narrow"/>
            </a:endParaRPr>
          </a:p>
        </p:txBody>
      </p:sp>
      <p:sp>
        <p:nvSpPr>
          <p:cNvPr id="5" name="object 5"/>
          <p:cNvSpPr txBox="1"/>
          <p:nvPr/>
        </p:nvSpPr>
        <p:spPr>
          <a:xfrm>
            <a:off x="12268200" y="3192653"/>
            <a:ext cx="3363756" cy="2351926"/>
          </a:xfrm>
          <a:prstGeom prst="rect">
            <a:avLst/>
          </a:prstGeom>
        </p:spPr>
        <p:txBody>
          <a:bodyPr vert="horz" wrap="square" lIns="0" tIns="12700" rIns="0" bIns="0" rtlCol="0">
            <a:spAutoFit/>
          </a:bodyPr>
          <a:lstStyle/>
          <a:p>
            <a:pPr marL="12700">
              <a:lnSpc>
                <a:spcPct val="100000"/>
              </a:lnSpc>
              <a:spcBef>
                <a:spcPts val="100"/>
              </a:spcBef>
            </a:pPr>
            <a:r>
              <a:rPr sz="4000" b="1" spc="-245" dirty="0">
                <a:solidFill>
                  <a:srgbClr val="FFFFFF"/>
                </a:solidFill>
                <a:latin typeface="Tahoma"/>
                <a:cs typeface="Tahoma"/>
              </a:rPr>
              <a:t>KBT</a:t>
            </a:r>
            <a:r>
              <a:rPr sz="4000" b="1" spc="-355" dirty="0">
                <a:solidFill>
                  <a:srgbClr val="FFFFFF"/>
                </a:solidFill>
                <a:latin typeface="Tahoma"/>
                <a:cs typeface="Tahoma"/>
              </a:rPr>
              <a:t> </a:t>
            </a:r>
            <a:r>
              <a:rPr sz="4000" b="1" spc="-185" dirty="0" err="1">
                <a:solidFill>
                  <a:srgbClr val="FFFFFF"/>
                </a:solidFill>
                <a:latin typeface="Tahoma"/>
                <a:cs typeface="Tahoma"/>
              </a:rPr>
              <a:t>Fagskole</a:t>
            </a:r>
            <a:endParaRPr lang="nb-NO" sz="4000" dirty="0">
              <a:latin typeface="Tahoma"/>
              <a:cs typeface="Tahoma"/>
            </a:endParaRPr>
          </a:p>
          <a:p>
            <a:pPr marL="1207770">
              <a:lnSpc>
                <a:spcPct val="100000"/>
              </a:lnSpc>
            </a:pPr>
            <a:r>
              <a:rPr lang="nb-NO" sz="4000" b="1" spc="-135" dirty="0" err="1">
                <a:solidFill>
                  <a:srgbClr val="FFFFFF"/>
                </a:solidFill>
                <a:latin typeface="Tahoma"/>
                <a:cs typeface="Tahoma"/>
              </a:rPr>
              <a:t>Address</a:t>
            </a:r>
            <a:endParaRPr lang="nb-NO" sz="4000" dirty="0">
              <a:latin typeface="Tahoma"/>
              <a:cs typeface="Tahoma"/>
            </a:endParaRPr>
          </a:p>
          <a:p>
            <a:pPr marR="76835" algn="r">
              <a:lnSpc>
                <a:spcPct val="100000"/>
              </a:lnSpc>
              <a:spcBef>
                <a:spcPts val="1750"/>
              </a:spcBef>
            </a:pPr>
            <a:r>
              <a:rPr sz="2100" dirty="0" err="1">
                <a:solidFill>
                  <a:srgbClr val="FFFFFF"/>
                </a:solidFill>
                <a:latin typeface="Trebuchet MS"/>
                <a:cs typeface="Trebuchet MS"/>
              </a:rPr>
              <a:t>Sorgenfriveien</a:t>
            </a:r>
            <a:r>
              <a:rPr sz="2100" spc="-55" dirty="0">
                <a:solidFill>
                  <a:srgbClr val="FFFFFF"/>
                </a:solidFill>
                <a:latin typeface="Trebuchet MS"/>
                <a:cs typeface="Trebuchet MS"/>
              </a:rPr>
              <a:t>  </a:t>
            </a:r>
            <a:r>
              <a:rPr sz="2100" spc="35" dirty="0">
                <a:solidFill>
                  <a:srgbClr val="FFFFFF"/>
                </a:solidFill>
                <a:latin typeface="Trebuchet MS"/>
                <a:cs typeface="Trebuchet MS"/>
              </a:rPr>
              <a:t>9</a:t>
            </a:r>
            <a:endParaRPr lang="nb-NO" sz="2100" dirty="0">
              <a:latin typeface="Trebuchet MS"/>
              <a:cs typeface="Trebuchet MS"/>
            </a:endParaRPr>
          </a:p>
          <a:p>
            <a:pPr marR="76835" algn="r">
              <a:lnSpc>
                <a:spcPct val="100000"/>
              </a:lnSpc>
              <a:spcBef>
                <a:spcPts val="1750"/>
              </a:spcBef>
            </a:pPr>
            <a:r>
              <a:rPr lang="nb-NO" sz="2100" spc="-10" dirty="0">
                <a:solidFill>
                  <a:srgbClr val="FFFFFF"/>
                </a:solidFill>
                <a:latin typeface="Trebuchet MS"/>
                <a:cs typeface="Trebuchet MS"/>
              </a:rPr>
              <a:t>7031 </a:t>
            </a:r>
            <a:r>
              <a:rPr sz="2100" spc="-10" dirty="0">
                <a:solidFill>
                  <a:srgbClr val="FFFFFF"/>
                </a:solidFill>
                <a:latin typeface="Trebuchet MS"/>
                <a:cs typeface="Trebuchet MS"/>
              </a:rPr>
              <a:t>Trondheim</a:t>
            </a:r>
            <a:endParaRPr sz="2100" dirty="0">
              <a:latin typeface="Trebuchet MS"/>
              <a:cs typeface="Trebuchet MS"/>
            </a:endParaRPr>
          </a:p>
        </p:txBody>
      </p:sp>
      <p:sp>
        <p:nvSpPr>
          <p:cNvPr id="6" name="object 6"/>
          <p:cNvSpPr txBox="1"/>
          <p:nvPr/>
        </p:nvSpPr>
        <p:spPr>
          <a:xfrm>
            <a:off x="11966766" y="6146991"/>
            <a:ext cx="3665220" cy="1177925"/>
          </a:xfrm>
          <a:prstGeom prst="rect">
            <a:avLst/>
          </a:prstGeom>
        </p:spPr>
        <p:txBody>
          <a:bodyPr vert="horz" wrap="square" lIns="0" tIns="12700" rIns="0" bIns="0" rtlCol="0">
            <a:spAutoFit/>
          </a:bodyPr>
          <a:lstStyle/>
          <a:p>
            <a:pPr marL="2122805">
              <a:lnSpc>
                <a:spcPct val="100000"/>
              </a:lnSpc>
              <a:spcBef>
                <a:spcPts val="100"/>
              </a:spcBef>
            </a:pPr>
            <a:r>
              <a:rPr sz="4000" b="1" spc="-140" dirty="0">
                <a:solidFill>
                  <a:srgbClr val="FFFFFF"/>
                </a:solidFill>
                <a:latin typeface="Tahoma"/>
                <a:cs typeface="Tahoma"/>
              </a:rPr>
              <a:t>E</a:t>
            </a:r>
            <a:r>
              <a:rPr lang="nb-NO" sz="4000" b="1" spc="-140" dirty="0">
                <a:solidFill>
                  <a:srgbClr val="FFFFFF"/>
                </a:solidFill>
                <a:latin typeface="Tahoma"/>
                <a:cs typeface="Tahoma"/>
              </a:rPr>
              <a:t>mail</a:t>
            </a:r>
            <a:endParaRPr sz="4000" dirty="0">
              <a:latin typeface="Tahoma"/>
              <a:cs typeface="Tahoma"/>
            </a:endParaRPr>
          </a:p>
          <a:p>
            <a:pPr marL="12700">
              <a:lnSpc>
                <a:spcPct val="100000"/>
              </a:lnSpc>
              <a:spcBef>
                <a:spcPts val="1750"/>
              </a:spcBef>
            </a:pPr>
            <a:r>
              <a:rPr sz="2100" spc="55" dirty="0">
                <a:solidFill>
                  <a:srgbClr val="FFFFFF"/>
                </a:solidFill>
                <a:latin typeface="Trebuchet MS"/>
                <a:cs typeface="Trebuchet MS"/>
                <a:hlinkClick r:id="rId2"/>
              </a:rPr>
              <a:t>fagskole@kbtkompetanse.no</a:t>
            </a:r>
            <a:endParaRPr sz="2100" dirty="0">
              <a:latin typeface="Trebuchet MS"/>
              <a:cs typeface="Trebuchet MS"/>
            </a:endParaRPr>
          </a:p>
        </p:txBody>
      </p:sp>
      <p:sp>
        <p:nvSpPr>
          <p:cNvPr id="7" name="object 7"/>
          <p:cNvSpPr txBox="1"/>
          <p:nvPr/>
        </p:nvSpPr>
        <p:spPr>
          <a:xfrm>
            <a:off x="12877801" y="8120253"/>
            <a:ext cx="2754164" cy="1182375"/>
          </a:xfrm>
          <a:prstGeom prst="rect">
            <a:avLst/>
          </a:prstGeom>
        </p:spPr>
        <p:txBody>
          <a:bodyPr vert="horz" wrap="square" lIns="0" tIns="12700" rIns="0" bIns="0" rtlCol="0">
            <a:spAutoFit/>
          </a:bodyPr>
          <a:lstStyle/>
          <a:p>
            <a:pPr marL="205104">
              <a:lnSpc>
                <a:spcPct val="100000"/>
              </a:lnSpc>
              <a:spcBef>
                <a:spcPts val="100"/>
              </a:spcBef>
            </a:pPr>
            <a:r>
              <a:rPr sz="4000" b="1" spc="-175" dirty="0">
                <a:solidFill>
                  <a:srgbClr val="FFFFFF"/>
                </a:solidFill>
                <a:latin typeface="Tahoma"/>
                <a:cs typeface="Tahoma"/>
              </a:rPr>
              <a:t>Tele</a:t>
            </a:r>
            <a:r>
              <a:rPr lang="nb-NO" sz="4000" b="1" spc="-175" dirty="0" err="1">
                <a:solidFill>
                  <a:srgbClr val="FFFFFF"/>
                </a:solidFill>
                <a:latin typeface="Tahoma"/>
                <a:cs typeface="Tahoma"/>
              </a:rPr>
              <a:t>phone</a:t>
            </a:r>
            <a:endParaRPr sz="4000" dirty="0">
              <a:latin typeface="Tahoma"/>
              <a:cs typeface="Tahoma"/>
            </a:endParaRPr>
          </a:p>
          <a:p>
            <a:pPr marL="12700">
              <a:lnSpc>
                <a:spcPct val="100000"/>
              </a:lnSpc>
              <a:spcBef>
                <a:spcPts val="1750"/>
              </a:spcBef>
            </a:pPr>
            <a:r>
              <a:rPr lang="nb-NO" sz="2100" spc="114" dirty="0">
                <a:solidFill>
                  <a:srgbClr val="FFFFFF"/>
                </a:solidFill>
                <a:latin typeface="Trebuchet MS"/>
                <a:cs typeface="Trebuchet MS"/>
              </a:rPr>
              <a:t>   </a:t>
            </a:r>
            <a:r>
              <a:rPr sz="2100" spc="114" dirty="0">
                <a:solidFill>
                  <a:srgbClr val="FFFFFF"/>
                </a:solidFill>
                <a:latin typeface="Trebuchet MS"/>
                <a:cs typeface="Trebuchet MS"/>
              </a:rPr>
              <a:t>+47</a:t>
            </a:r>
            <a:r>
              <a:rPr sz="2100" spc="-15" dirty="0">
                <a:solidFill>
                  <a:srgbClr val="FFFFFF"/>
                </a:solidFill>
                <a:latin typeface="Trebuchet MS"/>
                <a:cs typeface="Trebuchet MS"/>
              </a:rPr>
              <a:t> </a:t>
            </a:r>
            <a:r>
              <a:rPr sz="2100" spc="110" dirty="0">
                <a:solidFill>
                  <a:srgbClr val="FFFFFF"/>
                </a:solidFill>
                <a:latin typeface="Trebuchet MS"/>
                <a:cs typeface="Trebuchet MS"/>
              </a:rPr>
              <a:t>973</a:t>
            </a:r>
            <a:r>
              <a:rPr sz="2100" spc="-15" dirty="0">
                <a:solidFill>
                  <a:srgbClr val="FFFFFF"/>
                </a:solidFill>
                <a:latin typeface="Trebuchet MS"/>
                <a:cs typeface="Trebuchet MS"/>
              </a:rPr>
              <a:t> </a:t>
            </a:r>
            <a:r>
              <a:rPr sz="2100" spc="105" dirty="0">
                <a:solidFill>
                  <a:srgbClr val="FFFFFF"/>
                </a:solidFill>
                <a:latin typeface="Trebuchet MS"/>
                <a:cs typeface="Trebuchet MS"/>
              </a:rPr>
              <a:t>41</a:t>
            </a:r>
            <a:r>
              <a:rPr sz="2100" spc="-15" dirty="0">
                <a:solidFill>
                  <a:srgbClr val="FFFFFF"/>
                </a:solidFill>
                <a:latin typeface="Trebuchet MS"/>
                <a:cs typeface="Trebuchet MS"/>
              </a:rPr>
              <a:t> </a:t>
            </a:r>
            <a:r>
              <a:rPr sz="2100" spc="85" dirty="0">
                <a:solidFill>
                  <a:srgbClr val="FFFFFF"/>
                </a:solidFill>
                <a:latin typeface="Trebuchet MS"/>
                <a:cs typeface="Trebuchet MS"/>
              </a:rPr>
              <a:t>833</a:t>
            </a:r>
            <a:endParaRPr sz="2100" dirty="0">
              <a:latin typeface="Trebuchet MS"/>
              <a:cs typeface="Trebuchet MS"/>
            </a:endParaRPr>
          </a:p>
        </p:txBody>
      </p:sp>
      <p:sp>
        <p:nvSpPr>
          <p:cNvPr id="8" name="object 8"/>
          <p:cNvSpPr/>
          <p:nvPr/>
        </p:nvSpPr>
        <p:spPr>
          <a:xfrm>
            <a:off x="13183691" y="0"/>
            <a:ext cx="5104765" cy="3644900"/>
          </a:xfrm>
          <a:custGeom>
            <a:avLst/>
            <a:gdLst/>
            <a:ahLst/>
            <a:cxnLst/>
            <a:rect l="l" t="t" r="r" b="b"/>
            <a:pathLst>
              <a:path w="5104765" h="3644900">
                <a:moveTo>
                  <a:pt x="356768" y="1473200"/>
                </a:moveTo>
                <a:lnTo>
                  <a:pt x="363839" y="1460500"/>
                </a:lnTo>
                <a:lnTo>
                  <a:pt x="385168" y="1447800"/>
                </a:lnTo>
                <a:lnTo>
                  <a:pt x="408259" y="1435100"/>
                </a:lnTo>
                <a:lnTo>
                  <a:pt x="420611" y="1422400"/>
                </a:lnTo>
                <a:lnTo>
                  <a:pt x="369707" y="1422400"/>
                </a:lnTo>
                <a:lnTo>
                  <a:pt x="333062" y="1409700"/>
                </a:lnTo>
                <a:lnTo>
                  <a:pt x="315781" y="1397000"/>
                </a:lnTo>
                <a:lnTo>
                  <a:pt x="322969" y="1384300"/>
                </a:lnTo>
                <a:lnTo>
                  <a:pt x="115848" y="1384300"/>
                </a:lnTo>
                <a:lnTo>
                  <a:pt x="63842" y="1371600"/>
                </a:lnTo>
                <a:lnTo>
                  <a:pt x="63989" y="1358900"/>
                </a:lnTo>
                <a:lnTo>
                  <a:pt x="76282" y="1333500"/>
                </a:lnTo>
                <a:lnTo>
                  <a:pt x="93153" y="1320800"/>
                </a:lnTo>
                <a:lnTo>
                  <a:pt x="107030" y="1308100"/>
                </a:lnTo>
                <a:lnTo>
                  <a:pt x="87109" y="1270000"/>
                </a:lnTo>
                <a:lnTo>
                  <a:pt x="57505" y="1257300"/>
                </a:lnTo>
                <a:lnTo>
                  <a:pt x="25437" y="1257300"/>
                </a:lnTo>
                <a:lnTo>
                  <a:pt x="0" y="1231900"/>
                </a:lnTo>
                <a:lnTo>
                  <a:pt x="7863" y="1206500"/>
                </a:lnTo>
                <a:lnTo>
                  <a:pt x="35207" y="1193800"/>
                </a:lnTo>
                <a:lnTo>
                  <a:pt x="73114" y="1181100"/>
                </a:lnTo>
                <a:lnTo>
                  <a:pt x="114541" y="1168400"/>
                </a:lnTo>
                <a:lnTo>
                  <a:pt x="114336" y="1155700"/>
                </a:lnTo>
                <a:lnTo>
                  <a:pt x="56185" y="1155700"/>
                </a:lnTo>
                <a:lnTo>
                  <a:pt x="33799" y="1143000"/>
                </a:lnTo>
                <a:lnTo>
                  <a:pt x="31188" y="1117600"/>
                </a:lnTo>
                <a:lnTo>
                  <a:pt x="31217" y="1104900"/>
                </a:lnTo>
                <a:lnTo>
                  <a:pt x="33007" y="1092200"/>
                </a:lnTo>
                <a:lnTo>
                  <a:pt x="35676" y="1066800"/>
                </a:lnTo>
                <a:lnTo>
                  <a:pt x="88073" y="1054100"/>
                </a:lnTo>
                <a:lnTo>
                  <a:pt x="127219" y="1028700"/>
                </a:lnTo>
                <a:lnTo>
                  <a:pt x="161950" y="1003300"/>
                </a:lnTo>
                <a:lnTo>
                  <a:pt x="201097" y="990600"/>
                </a:lnTo>
                <a:lnTo>
                  <a:pt x="253493" y="965200"/>
                </a:lnTo>
                <a:lnTo>
                  <a:pt x="265405" y="952500"/>
                </a:lnTo>
                <a:lnTo>
                  <a:pt x="257248" y="952500"/>
                </a:lnTo>
                <a:lnTo>
                  <a:pt x="243459" y="939800"/>
                </a:lnTo>
                <a:lnTo>
                  <a:pt x="238471" y="927100"/>
                </a:lnTo>
                <a:lnTo>
                  <a:pt x="333319" y="901700"/>
                </a:lnTo>
                <a:lnTo>
                  <a:pt x="381475" y="876300"/>
                </a:lnTo>
                <a:lnTo>
                  <a:pt x="429879" y="863600"/>
                </a:lnTo>
                <a:lnTo>
                  <a:pt x="478351" y="838200"/>
                </a:lnTo>
                <a:lnTo>
                  <a:pt x="622369" y="800100"/>
                </a:lnTo>
                <a:lnTo>
                  <a:pt x="715414" y="800100"/>
                </a:lnTo>
                <a:lnTo>
                  <a:pt x="736802" y="787400"/>
                </a:lnTo>
                <a:lnTo>
                  <a:pt x="745692" y="774700"/>
                </a:lnTo>
                <a:lnTo>
                  <a:pt x="752117" y="749300"/>
                </a:lnTo>
                <a:lnTo>
                  <a:pt x="766112" y="736600"/>
                </a:lnTo>
                <a:lnTo>
                  <a:pt x="753467" y="723900"/>
                </a:lnTo>
                <a:lnTo>
                  <a:pt x="726915" y="723900"/>
                </a:lnTo>
                <a:lnTo>
                  <a:pt x="711981" y="711200"/>
                </a:lnTo>
                <a:lnTo>
                  <a:pt x="734191" y="698500"/>
                </a:lnTo>
                <a:lnTo>
                  <a:pt x="718779" y="673100"/>
                </a:lnTo>
                <a:lnTo>
                  <a:pt x="699671" y="635000"/>
                </a:lnTo>
                <a:lnTo>
                  <a:pt x="680383" y="596900"/>
                </a:lnTo>
                <a:lnTo>
                  <a:pt x="664430" y="533400"/>
                </a:lnTo>
                <a:lnTo>
                  <a:pt x="655326" y="482600"/>
                </a:lnTo>
                <a:lnTo>
                  <a:pt x="698902" y="457200"/>
                </a:lnTo>
                <a:lnTo>
                  <a:pt x="743426" y="431800"/>
                </a:lnTo>
                <a:lnTo>
                  <a:pt x="834745" y="381000"/>
                </a:lnTo>
                <a:lnTo>
                  <a:pt x="928133" y="330200"/>
                </a:lnTo>
                <a:lnTo>
                  <a:pt x="975244" y="317500"/>
                </a:lnTo>
                <a:lnTo>
                  <a:pt x="1163113" y="215900"/>
                </a:lnTo>
                <a:lnTo>
                  <a:pt x="1209218" y="203200"/>
                </a:lnTo>
                <a:lnTo>
                  <a:pt x="1299387" y="152400"/>
                </a:lnTo>
                <a:lnTo>
                  <a:pt x="1275020" y="114300"/>
                </a:lnTo>
                <a:lnTo>
                  <a:pt x="1261554" y="63500"/>
                </a:lnTo>
                <a:lnTo>
                  <a:pt x="1255495" y="25400"/>
                </a:lnTo>
                <a:lnTo>
                  <a:pt x="1254126" y="0"/>
                </a:lnTo>
                <a:lnTo>
                  <a:pt x="5104307" y="0"/>
                </a:lnTo>
                <a:lnTo>
                  <a:pt x="5104307" y="1397000"/>
                </a:lnTo>
                <a:lnTo>
                  <a:pt x="597117" y="1397000"/>
                </a:lnTo>
                <a:lnTo>
                  <a:pt x="543639" y="1409700"/>
                </a:lnTo>
                <a:lnTo>
                  <a:pt x="500076" y="1435100"/>
                </a:lnTo>
                <a:lnTo>
                  <a:pt x="459217" y="1447800"/>
                </a:lnTo>
                <a:lnTo>
                  <a:pt x="413851" y="1460500"/>
                </a:lnTo>
                <a:lnTo>
                  <a:pt x="356768" y="1473200"/>
                </a:lnTo>
                <a:close/>
              </a:path>
              <a:path w="5104765" h="3644900">
                <a:moveTo>
                  <a:pt x="368034" y="1816100"/>
                </a:moveTo>
                <a:lnTo>
                  <a:pt x="334440" y="1778000"/>
                </a:lnTo>
                <a:lnTo>
                  <a:pt x="318979" y="1727200"/>
                </a:lnTo>
                <a:lnTo>
                  <a:pt x="318656" y="1689100"/>
                </a:lnTo>
                <a:lnTo>
                  <a:pt x="330480" y="1676400"/>
                </a:lnTo>
                <a:lnTo>
                  <a:pt x="336993" y="1651000"/>
                </a:lnTo>
                <a:lnTo>
                  <a:pt x="340338" y="1612900"/>
                </a:lnTo>
                <a:lnTo>
                  <a:pt x="345795" y="1587500"/>
                </a:lnTo>
                <a:lnTo>
                  <a:pt x="358646" y="1562100"/>
                </a:lnTo>
                <a:lnTo>
                  <a:pt x="400955" y="1549400"/>
                </a:lnTo>
                <a:lnTo>
                  <a:pt x="443004" y="1524000"/>
                </a:lnTo>
                <a:lnTo>
                  <a:pt x="484219" y="1498600"/>
                </a:lnTo>
                <a:lnTo>
                  <a:pt x="524025" y="1460500"/>
                </a:lnTo>
                <a:lnTo>
                  <a:pt x="561849" y="1435100"/>
                </a:lnTo>
                <a:lnTo>
                  <a:pt x="597117" y="1397000"/>
                </a:lnTo>
                <a:lnTo>
                  <a:pt x="5104307" y="1397000"/>
                </a:lnTo>
                <a:lnTo>
                  <a:pt x="5104307" y="1638300"/>
                </a:lnTo>
                <a:lnTo>
                  <a:pt x="1821395" y="1638300"/>
                </a:lnTo>
                <a:lnTo>
                  <a:pt x="1768707" y="1651000"/>
                </a:lnTo>
                <a:lnTo>
                  <a:pt x="1518369" y="1714500"/>
                </a:lnTo>
                <a:lnTo>
                  <a:pt x="1470164" y="1714500"/>
                </a:lnTo>
                <a:lnTo>
                  <a:pt x="1136943" y="1803400"/>
                </a:lnTo>
                <a:lnTo>
                  <a:pt x="404614" y="1803400"/>
                </a:lnTo>
                <a:lnTo>
                  <a:pt x="368034" y="1816100"/>
                </a:lnTo>
                <a:close/>
              </a:path>
              <a:path w="5104765" h="3644900">
                <a:moveTo>
                  <a:pt x="974540" y="2578100"/>
                </a:moveTo>
                <a:lnTo>
                  <a:pt x="980467" y="2540000"/>
                </a:lnTo>
                <a:lnTo>
                  <a:pt x="990970" y="2514600"/>
                </a:lnTo>
                <a:lnTo>
                  <a:pt x="1003586" y="2476500"/>
                </a:lnTo>
                <a:lnTo>
                  <a:pt x="1015850" y="2451100"/>
                </a:lnTo>
                <a:lnTo>
                  <a:pt x="982579" y="2451100"/>
                </a:lnTo>
                <a:lnTo>
                  <a:pt x="949660" y="2438400"/>
                </a:lnTo>
                <a:lnTo>
                  <a:pt x="880654" y="2438400"/>
                </a:lnTo>
                <a:lnTo>
                  <a:pt x="884262" y="2413000"/>
                </a:lnTo>
                <a:lnTo>
                  <a:pt x="892661" y="2387600"/>
                </a:lnTo>
                <a:lnTo>
                  <a:pt x="905598" y="2362200"/>
                </a:lnTo>
                <a:lnTo>
                  <a:pt x="922816" y="2336800"/>
                </a:lnTo>
                <a:lnTo>
                  <a:pt x="944061" y="2311400"/>
                </a:lnTo>
                <a:lnTo>
                  <a:pt x="969077" y="2273300"/>
                </a:lnTo>
                <a:lnTo>
                  <a:pt x="997608" y="2247900"/>
                </a:lnTo>
                <a:lnTo>
                  <a:pt x="1029400" y="2209800"/>
                </a:lnTo>
                <a:lnTo>
                  <a:pt x="1064197" y="2171700"/>
                </a:lnTo>
                <a:lnTo>
                  <a:pt x="1101745" y="2133600"/>
                </a:lnTo>
                <a:lnTo>
                  <a:pt x="1141787" y="2095500"/>
                </a:lnTo>
                <a:lnTo>
                  <a:pt x="1184069" y="2070100"/>
                </a:lnTo>
                <a:lnTo>
                  <a:pt x="1228335" y="2032000"/>
                </a:lnTo>
                <a:lnTo>
                  <a:pt x="1274330" y="1993900"/>
                </a:lnTo>
                <a:lnTo>
                  <a:pt x="1321799" y="1955800"/>
                </a:lnTo>
                <a:lnTo>
                  <a:pt x="1370487" y="1917700"/>
                </a:lnTo>
                <a:lnTo>
                  <a:pt x="1420138" y="1879600"/>
                </a:lnTo>
                <a:lnTo>
                  <a:pt x="1521309" y="1803400"/>
                </a:lnTo>
                <a:lnTo>
                  <a:pt x="1572318" y="1778000"/>
                </a:lnTo>
                <a:lnTo>
                  <a:pt x="1623270" y="1739900"/>
                </a:lnTo>
                <a:lnTo>
                  <a:pt x="1723979" y="1689100"/>
                </a:lnTo>
                <a:lnTo>
                  <a:pt x="1773227" y="1663700"/>
                </a:lnTo>
                <a:lnTo>
                  <a:pt x="1821395" y="1638300"/>
                </a:lnTo>
                <a:lnTo>
                  <a:pt x="5104307" y="1638300"/>
                </a:lnTo>
                <a:lnTo>
                  <a:pt x="5104307" y="2540000"/>
                </a:lnTo>
                <a:lnTo>
                  <a:pt x="1040026" y="2540000"/>
                </a:lnTo>
                <a:lnTo>
                  <a:pt x="1002266" y="2552700"/>
                </a:lnTo>
                <a:lnTo>
                  <a:pt x="974540" y="2578100"/>
                </a:lnTo>
                <a:close/>
              </a:path>
              <a:path w="5104765" h="3644900">
                <a:moveTo>
                  <a:pt x="729438" y="1892300"/>
                </a:moveTo>
                <a:lnTo>
                  <a:pt x="694759" y="1892300"/>
                </a:lnTo>
                <a:lnTo>
                  <a:pt x="691091" y="1866900"/>
                </a:lnTo>
                <a:lnTo>
                  <a:pt x="696402" y="1854200"/>
                </a:lnTo>
                <a:lnTo>
                  <a:pt x="705585" y="1841500"/>
                </a:lnTo>
                <a:lnTo>
                  <a:pt x="713536" y="1828800"/>
                </a:lnTo>
                <a:lnTo>
                  <a:pt x="664540" y="1816100"/>
                </a:lnTo>
                <a:lnTo>
                  <a:pt x="611044" y="1816100"/>
                </a:lnTo>
                <a:lnTo>
                  <a:pt x="555676" y="1803400"/>
                </a:lnTo>
                <a:lnTo>
                  <a:pt x="1136943" y="1803400"/>
                </a:lnTo>
                <a:lnTo>
                  <a:pt x="1088641" y="1828800"/>
                </a:lnTo>
                <a:lnTo>
                  <a:pt x="1039840" y="1841500"/>
                </a:lnTo>
                <a:lnTo>
                  <a:pt x="1015135" y="1854200"/>
                </a:lnTo>
                <a:lnTo>
                  <a:pt x="817809" y="1854200"/>
                </a:lnTo>
                <a:lnTo>
                  <a:pt x="773623" y="1866900"/>
                </a:lnTo>
                <a:lnTo>
                  <a:pt x="729438" y="1892300"/>
                </a:lnTo>
                <a:close/>
              </a:path>
              <a:path w="5104765" h="3644900">
                <a:moveTo>
                  <a:pt x="837466" y="1930400"/>
                </a:moveTo>
                <a:lnTo>
                  <a:pt x="836116" y="1905000"/>
                </a:lnTo>
                <a:lnTo>
                  <a:pt x="854835" y="1892300"/>
                </a:lnTo>
                <a:lnTo>
                  <a:pt x="868625" y="1866900"/>
                </a:lnTo>
                <a:lnTo>
                  <a:pt x="852488" y="1854200"/>
                </a:lnTo>
                <a:lnTo>
                  <a:pt x="1015135" y="1854200"/>
                </a:lnTo>
                <a:lnTo>
                  <a:pt x="990430" y="1866900"/>
                </a:lnTo>
                <a:lnTo>
                  <a:pt x="940303" y="1879600"/>
                </a:lnTo>
                <a:lnTo>
                  <a:pt x="837466" y="1930400"/>
                </a:lnTo>
                <a:close/>
              </a:path>
              <a:path w="5104765" h="3644900">
                <a:moveTo>
                  <a:pt x="1116962" y="2654300"/>
                </a:moveTo>
                <a:lnTo>
                  <a:pt x="1032750" y="2654300"/>
                </a:lnTo>
                <a:lnTo>
                  <a:pt x="1033688" y="2628900"/>
                </a:lnTo>
                <a:lnTo>
                  <a:pt x="1040261" y="2603500"/>
                </a:lnTo>
                <a:lnTo>
                  <a:pt x="1058099" y="2590800"/>
                </a:lnTo>
                <a:lnTo>
                  <a:pt x="1092837" y="2590800"/>
                </a:lnTo>
                <a:lnTo>
                  <a:pt x="1074617" y="2552700"/>
                </a:lnTo>
                <a:lnTo>
                  <a:pt x="1040026" y="2540000"/>
                </a:lnTo>
                <a:lnTo>
                  <a:pt x="5104307" y="2540000"/>
                </a:lnTo>
                <a:lnTo>
                  <a:pt x="5104307" y="2641600"/>
                </a:lnTo>
                <a:lnTo>
                  <a:pt x="1159293" y="2641600"/>
                </a:lnTo>
                <a:lnTo>
                  <a:pt x="1116962" y="2654300"/>
                </a:lnTo>
                <a:close/>
              </a:path>
              <a:path w="5104765" h="3644900">
                <a:moveTo>
                  <a:pt x="5104307" y="2844800"/>
                </a:moveTo>
                <a:lnTo>
                  <a:pt x="1042138" y="2844800"/>
                </a:lnTo>
                <a:lnTo>
                  <a:pt x="1063585" y="2806700"/>
                </a:lnTo>
                <a:lnTo>
                  <a:pt x="1084152" y="2781300"/>
                </a:lnTo>
                <a:lnTo>
                  <a:pt x="1118450" y="2743200"/>
                </a:lnTo>
                <a:lnTo>
                  <a:pt x="1181090" y="2717800"/>
                </a:lnTo>
                <a:lnTo>
                  <a:pt x="1150577" y="2717800"/>
                </a:lnTo>
                <a:lnTo>
                  <a:pt x="1135673" y="2705100"/>
                </a:lnTo>
                <a:lnTo>
                  <a:pt x="1128514" y="2692400"/>
                </a:lnTo>
                <a:lnTo>
                  <a:pt x="1153188" y="2679700"/>
                </a:lnTo>
                <a:lnTo>
                  <a:pt x="1194792" y="2679700"/>
                </a:lnTo>
                <a:lnTo>
                  <a:pt x="1220522" y="2667000"/>
                </a:lnTo>
                <a:lnTo>
                  <a:pt x="1195406" y="2641600"/>
                </a:lnTo>
                <a:lnTo>
                  <a:pt x="5104307" y="2641600"/>
                </a:lnTo>
                <a:lnTo>
                  <a:pt x="5104307" y="2844800"/>
                </a:lnTo>
                <a:close/>
              </a:path>
              <a:path w="5104765" h="3644900">
                <a:moveTo>
                  <a:pt x="3432015" y="3289300"/>
                </a:moveTo>
                <a:lnTo>
                  <a:pt x="1109736" y="3289300"/>
                </a:lnTo>
                <a:lnTo>
                  <a:pt x="1129658" y="3276600"/>
                </a:lnTo>
                <a:lnTo>
                  <a:pt x="1140954" y="3263900"/>
                </a:lnTo>
                <a:lnTo>
                  <a:pt x="1184845" y="3263900"/>
                </a:lnTo>
                <a:lnTo>
                  <a:pt x="1176983" y="3238500"/>
                </a:lnTo>
                <a:lnTo>
                  <a:pt x="1104103" y="3238500"/>
                </a:lnTo>
                <a:lnTo>
                  <a:pt x="1093277" y="3213100"/>
                </a:lnTo>
                <a:lnTo>
                  <a:pt x="1076641" y="3187700"/>
                </a:lnTo>
                <a:lnTo>
                  <a:pt x="1065287" y="3175000"/>
                </a:lnTo>
                <a:lnTo>
                  <a:pt x="1070304" y="3149600"/>
                </a:lnTo>
                <a:lnTo>
                  <a:pt x="1041170" y="3136900"/>
                </a:lnTo>
                <a:lnTo>
                  <a:pt x="1004818" y="3136900"/>
                </a:lnTo>
                <a:lnTo>
                  <a:pt x="982902" y="3124200"/>
                </a:lnTo>
                <a:lnTo>
                  <a:pt x="997073" y="3098800"/>
                </a:lnTo>
                <a:lnTo>
                  <a:pt x="980815" y="3098800"/>
                </a:lnTo>
                <a:lnTo>
                  <a:pt x="973551" y="3060700"/>
                </a:lnTo>
                <a:lnTo>
                  <a:pt x="973706" y="3022600"/>
                </a:lnTo>
                <a:lnTo>
                  <a:pt x="979702" y="2984500"/>
                </a:lnTo>
                <a:lnTo>
                  <a:pt x="989964" y="2933700"/>
                </a:lnTo>
                <a:lnTo>
                  <a:pt x="1002915" y="2882900"/>
                </a:lnTo>
                <a:lnTo>
                  <a:pt x="1016978" y="2857500"/>
                </a:lnTo>
                <a:lnTo>
                  <a:pt x="1030578" y="2832100"/>
                </a:lnTo>
                <a:lnTo>
                  <a:pt x="1042138" y="2844800"/>
                </a:lnTo>
                <a:lnTo>
                  <a:pt x="5104307" y="2844800"/>
                </a:lnTo>
                <a:lnTo>
                  <a:pt x="5104307" y="2921000"/>
                </a:lnTo>
                <a:lnTo>
                  <a:pt x="5094361" y="2921000"/>
                </a:lnTo>
                <a:lnTo>
                  <a:pt x="5060709" y="2933700"/>
                </a:lnTo>
                <a:lnTo>
                  <a:pt x="5021775" y="2946400"/>
                </a:lnTo>
                <a:lnTo>
                  <a:pt x="4981609" y="2959100"/>
                </a:lnTo>
                <a:lnTo>
                  <a:pt x="4935917" y="2959100"/>
                </a:lnTo>
                <a:lnTo>
                  <a:pt x="4889056" y="2971800"/>
                </a:lnTo>
                <a:lnTo>
                  <a:pt x="4841153" y="2971800"/>
                </a:lnTo>
                <a:lnTo>
                  <a:pt x="4792335" y="2984500"/>
                </a:lnTo>
                <a:lnTo>
                  <a:pt x="4742728" y="2984500"/>
                </a:lnTo>
                <a:lnTo>
                  <a:pt x="4692459" y="2997200"/>
                </a:lnTo>
                <a:lnTo>
                  <a:pt x="4641654" y="2997200"/>
                </a:lnTo>
                <a:lnTo>
                  <a:pt x="4538947" y="3022600"/>
                </a:lnTo>
                <a:lnTo>
                  <a:pt x="4487298" y="3022600"/>
                </a:lnTo>
                <a:lnTo>
                  <a:pt x="4132063" y="3111500"/>
                </a:lnTo>
                <a:lnTo>
                  <a:pt x="3990170" y="3149600"/>
                </a:lnTo>
                <a:lnTo>
                  <a:pt x="3947921" y="3162300"/>
                </a:lnTo>
                <a:lnTo>
                  <a:pt x="3907080" y="3187700"/>
                </a:lnTo>
                <a:lnTo>
                  <a:pt x="3821174" y="3187700"/>
                </a:lnTo>
                <a:lnTo>
                  <a:pt x="3772587" y="3213100"/>
                </a:lnTo>
                <a:lnTo>
                  <a:pt x="3529459" y="3276600"/>
                </a:lnTo>
                <a:lnTo>
                  <a:pt x="3480757" y="3276600"/>
                </a:lnTo>
                <a:lnTo>
                  <a:pt x="3432015" y="3289300"/>
                </a:lnTo>
                <a:close/>
              </a:path>
              <a:path w="5104765" h="3644900">
                <a:moveTo>
                  <a:pt x="1049649" y="3403600"/>
                </a:moveTo>
                <a:lnTo>
                  <a:pt x="1052671" y="3378200"/>
                </a:lnTo>
                <a:lnTo>
                  <a:pt x="1054109" y="3352800"/>
                </a:lnTo>
                <a:lnTo>
                  <a:pt x="1050969" y="3327400"/>
                </a:lnTo>
                <a:lnTo>
                  <a:pt x="1040261" y="3302000"/>
                </a:lnTo>
                <a:lnTo>
                  <a:pt x="1061150" y="3276600"/>
                </a:lnTo>
                <a:lnTo>
                  <a:pt x="1080632" y="3276600"/>
                </a:lnTo>
                <a:lnTo>
                  <a:pt x="1097296" y="3289300"/>
                </a:lnTo>
                <a:lnTo>
                  <a:pt x="3383230" y="3289300"/>
                </a:lnTo>
                <a:lnTo>
                  <a:pt x="3334396" y="3302000"/>
                </a:lnTo>
                <a:lnTo>
                  <a:pt x="3236556" y="3302000"/>
                </a:lnTo>
                <a:lnTo>
                  <a:pt x="3187540" y="3314700"/>
                </a:lnTo>
                <a:lnTo>
                  <a:pt x="3138452" y="3314700"/>
                </a:lnTo>
                <a:lnTo>
                  <a:pt x="3040040" y="3340100"/>
                </a:lnTo>
                <a:lnTo>
                  <a:pt x="2988585" y="3340100"/>
                </a:lnTo>
                <a:lnTo>
                  <a:pt x="2834253" y="3378200"/>
                </a:lnTo>
                <a:lnTo>
                  <a:pt x="2783095" y="3378200"/>
                </a:lnTo>
                <a:lnTo>
                  <a:pt x="2732217" y="3390900"/>
                </a:lnTo>
                <a:lnTo>
                  <a:pt x="1091725" y="3390900"/>
                </a:lnTo>
                <a:lnTo>
                  <a:pt x="1049649" y="3403600"/>
                </a:lnTo>
                <a:close/>
              </a:path>
              <a:path w="5104765" h="3644900">
                <a:moveTo>
                  <a:pt x="1985831" y="3632200"/>
                </a:moveTo>
                <a:lnTo>
                  <a:pt x="1595598" y="3632200"/>
                </a:lnTo>
                <a:lnTo>
                  <a:pt x="1585505" y="3619500"/>
                </a:lnTo>
                <a:lnTo>
                  <a:pt x="1581046" y="3606800"/>
                </a:lnTo>
                <a:lnTo>
                  <a:pt x="1531746" y="3594100"/>
                </a:lnTo>
                <a:lnTo>
                  <a:pt x="1485691" y="3581400"/>
                </a:lnTo>
                <a:lnTo>
                  <a:pt x="1441677" y="3556000"/>
                </a:lnTo>
                <a:lnTo>
                  <a:pt x="1354946" y="3530600"/>
                </a:lnTo>
                <a:lnTo>
                  <a:pt x="1309819" y="3517900"/>
                </a:lnTo>
                <a:lnTo>
                  <a:pt x="1261910" y="3505200"/>
                </a:lnTo>
                <a:lnTo>
                  <a:pt x="1210013" y="3492500"/>
                </a:lnTo>
                <a:lnTo>
                  <a:pt x="1152924" y="3492500"/>
                </a:lnTo>
                <a:lnTo>
                  <a:pt x="1162195" y="3467100"/>
                </a:lnTo>
                <a:lnTo>
                  <a:pt x="1174988" y="3454400"/>
                </a:lnTo>
                <a:lnTo>
                  <a:pt x="1181442" y="3441700"/>
                </a:lnTo>
                <a:lnTo>
                  <a:pt x="1171701" y="3416300"/>
                </a:lnTo>
                <a:lnTo>
                  <a:pt x="1133231" y="3416300"/>
                </a:lnTo>
                <a:lnTo>
                  <a:pt x="1117653" y="3403600"/>
                </a:lnTo>
                <a:lnTo>
                  <a:pt x="1109106" y="3390900"/>
                </a:lnTo>
                <a:lnTo>
                  <a:pt x="2732217" y="3390900"/>
                </a:lnTo>
                <a:lnTo>
                  <a:pt x="2582094" y="3429000"/>
                </a:lnTo>
                <a:lnTo>
                  <a:pt x="2533164" y="3429000"/>
                </a:lnTo>
                <a:lnTo>
                  <a:pt x="2390862" y="3467100"/>
                </a:lnTo>
                <a:lnTo>
                  <a:pt x="2345200" y="3492500"/>
                </a:lnTo>
                <a:lnTo>
                  <a:pt x="2257028" y="3517900"/>
                </a:lnTo>
                <a:lnTo>
                  <a:pt x="2288890" y="3530600"/>
                </a:lnTo>
                <a:lnTo>
                  <a:pt x="2394865" y="3530600"/>
                </a:lnTo>
                <a:lnTo>
                  <a:pt x="2437290" y="3543300"/>
                </a:lnTo>
                <a:lnTo>
                  <a:pt x="2379095" y="3568700"/>
                </a:lnTo>
                <a:lnTo>
                  <a:pt x="2323605" y="3581400"/>
                </a:lnTo>
                <a:lnTo>
                  <a:pt x="2270520" y="3594100"/>
                </a:lnTo>
                <a:lnTo>
                  <a:pt x="2219542" y="3594100"/>
                </a:lnTo>
                <a:lnTo>
                  <a:pt x="2122717" y="3619500"/>
                </a:lnTo>
                <a:lnTo>
                  <a:pt x="2030744" y="3619500"/>
                </a:lnTo>
                <a:lnTo>
                  <a:pt x="1985831" y="3632200"/>
                </a:lnTo>
                <a:close/>
              </a:path>
              <a:path w="5104765" h="3644900">
                <a:moveTo>
                  <a:pt x="1712618" y="3644900"/>
                </a:moveTo>
                <a:lnTo>
                  <a:pt x="1612967" y="3644900"/>
                </a:lnTo>
                <a:lnTo>
                  <a:pt x="1606395" y="3632200"/>
                </a:lnTo>
                <a:lnTo>
                  <a:pt x="1760089" y="3632200"/>
                </a:lnTo>
                <a:lnTo>
                  <a:pt x="1712618" y="3644900"/>
                </a:lnTo>
                <a:close/>
              </a:path>
            </a:pathLst>
          </a:custGeom>
          <a:solidFill>
            <a:srgbClr val="FFFFFF">
              <a:alpha val="19999"/>
            </a:srgbClr>
          </a:solidFill>
        </p:spPr>
        <p:txBody>
          <a:bodyPr wrap="square" lIns="0" tIns="0" rIns="0" bIns="0" rtlCol="0"/>
          <a:lstStyle/>
          <a:p>
            <a:endParaRPr/>
          </a:p>
        </p:txBody>
      </p:sp>
      <p:sp>
        <p:nvSpPr>
          <p:cNvPr id="9" name="object 9"/>
          <p:cNvSpPr txBox="1"/>
          <p:nvPr/>
        </p:nvSpPr>
        <p:spPr>
          <a:xfrm>
            <a:off x="2488328" y="3151220"/>
            <a:ext cx="4897755" cy="2159000"/>
          </a:xfrm>
          <a:prstGeom prst="rect">
            <a:avLst/>
          </a:prstGeom>
        </p:spPr>
        <p:txBody>
          <a:bodyPr vert="horz" wrap="square" lIns="0" tIns="12700" rIns="0" bIns="0" rtlCol="0">
            <a:spAutoFit/>
          </a:bodyPr>
          <a:lstStyle/>
          <a:p>
            <a:pPr marL="12700" marR="5080">
              <a:lnSpc>
                <a:spcPct val="100000"/>
              </a:lnSpc>
              <a:spcBef>
                <a:spcPts val="100"/>
              </a:spcBef>
            </a:pPr>
            <a:r>
              <a:rPr sz="4000" b="1" spc="-200" dirty="0">
                <a:solidFill>
                  <a:srgbClr val="FFFFFF"/>
                </a:solidFill>
                <a:latin typeface="Tahoma"/>
                <a:cs typeface="Tahoma"/>
              </a:rPr>
              <a:t>Prios</a:t>
            </a:r>
            <a:r>
              <a:rPr sz="4000" b="1" spc="-340" dirty="0">
                <a:solidFill>
                  <a:srgbClr val="FFFFFF"/>
                </a:solidFill>
                <a:latin typeface="Tahoma"/>
                <a:cs typeface="Tahoma"/>
              </a:rPr>
              <a:t> </a:t>
            </a:r>
            <a:r>
              <a:rPr sz="4000" b="1" spc="-270" dirty="0">
                <a:solidFill>
                  <a:srgbClr val="FFFFFF"/>
                </a:solidFill>
                <a:latin typeface="Tahoma"/>
                <a:cs typeface="Tahoma"/>
              </a:rPr>
              <a:t>Kompetanse</a:t>
            </a:r>
            <a:r>
              <a:rPr sz="4000" b="1" spc="-335" dirty="0">
                <a:solidFill>
                  <a:srgbClr val="FFFFFF"/>
                </a:solidFill>
                <a:latin typeface="Tahoma"/>
                <a:cs typeface="Tahoma"/>
              </a:rPr>
              <a:t> </a:t>
            </a:r>
            <a:r>
              <a:rPr sz="4000" b="1" spc="-25" dirty="0">
                <a:solidFill>
                  <a:srgbClr val="FFFFFF"/>
                </a:solidFill>
                <a:latin typeface="Tahoma"/>
                <a:cs typeface="Tahoma"/>
              </a:rPr>
              <a:t>AS </a:t>
            </a:r>
            <a:r>
              <a:rPr sz="4000" b="1" spc="-20" dirty="0">
                <a:solidFill>
                  <a:srgbClr val="FFFFFF"/>
                </a:solidFill>
                <a:latin typeface="Tahoma"/>
                <a:cs typeface="Tahoma"/>
              </a:rPr>
              <a:t>Ad</a:t>
            </a:r>
            <a:r>
              <a:rPr lang="nb-NO" sz="4000" b="1" spc="-20" dirty="0">
                <a:solidFill>
                  <a:srgbClr val="FFFFFF"/>
                </a:solidFill>
                <a:latin typeface="Tahoma"/>
                <a:cs typeface="Tahoma"/>
              </a:rPr>
              <a:t>d</a:t>
            </a:r>
            <a:r>
              <a:rPr sz="4000" b="1" spc="-20" dirty="0" err="1">
                <a:solidFill>
                  <a:srgbClr val="FFFFFF"/>
                </a:solidFill>
                <a:latin typeface="Tahoma"/>
                <a:cs typeface="Tahoma"/>
              </a:rPr>
              <a:t>ress</a:t>
            </a:r>
            <a:endParaRPr sz="4000" dirty="0">
              <a:latin typeface="Tahoma"/>
              <a:cs typeface="Tahoma"/>
            </a:endParaRPr>
          </a:p>
          <a:p>
            <a:pPr marL="12700">
              <a:lnSpc>
                <a:spcPct val="100000"/>
              </a:lnSpc>
              <a:spcBef>
                <a:spcPts val="1750"/>
              </a:spcBef>
            </a:pPr>
            <a:r>
              <a:rPr sz="2100" spc="45" dirty="0">
                <a:solidFill>
                  <a:srgbClr val="FFFFFF"/>
                </a:solidFill>
                <a:latin typeface="Trebuchet MS"/>
                <a:cs typeface="Trebuchet MS"/>
              </a:rPr>
              <a:t>Jæktskippergata</a:t>
            </a:r>
            <a:r>
              <a:rPr sz="2100" spc="-5" dirty="0">
                <a:solidFill>
                  <a:srgbClr val="FFFFFF"/>
                </a:solidFill>
                <a:latin typeface="Trebuchet MS"/>
                <a:cs typeface="Trebuchet MS"/>
              </a:rPr>
              <a:t> </a:t>
            </a:r>
            <a:r>
              <a:rPr sz="2100" spc="35" dirty="0">
                <a:solidFill>
                  <a:srgbClr val="FFFFFF"/>
                </a:solidFill>
                <a:latin typeface="Trebuchet MS"/>
                <a:cs typeface="Trebuchet MS"/>
              </a:rPr>
              <a:t>8</a:t>
            </a:r>
            <a:endParaRPr sz="2100" dirty="0">
              <a:latin typeface="Trebuchet MS"/>
              <a:cs typeface="Trebuchet MS"/>
            </a:endParaRPr>
          </a:p>
          <a:p>
            <a:pPr marL="12700">
              <a:lnSpc>
                <a:spcPct val="100000"/>
              </a:lnSpc>
              <a:spcBef>
                <a:spcPts val="405"/>
              </a:spcBef>
            </a:pPr>
            <a:r>
              <a:rPr sz="2100" spc="114" dirty="0">
                <a:solidFill>
                  <a:srgbClr val="FFFFFF"/>
                </a:solidFill>
                <a:latin typeface="Trebuchet MS"/>
                <a:cs typeface="Trebuchet MS"/>
              </a:rPr>
              <a:t>7725</a:t>
            </a:r>
            <a:r>
              <a:rPr sz="2100" spc="-15" dirty="0">
                <a:solidFill>
                  <a:srgbClr val="FFFFFF"/>
                </a:solidFill>
                <a:latin typeface="Trebuchet MS"/>
                <a:cs typeface="Trebuchet MS"/>
              </a:rPr>
              <a:t> </a:t>
            </a:r>
            <a:r>
              <a:rPr sz="2100" spc="-10" dirty="0">
                <a:solidFill>
                  <a:srgbClr val="FFFFFF"/>
                </a:solidFill>
                <a:latin typeface="Trebuchet MS"/>
                <a:cs typeface="Trebuchet MS"/>
              </a:rPr>
              <a:t>Steinkjer</a:t>
            </a:r>
            <a:endParaRPr sz="2100" dirty="0">
              <a:latin typeface="Trebuchet MS"/>
              <a:cs typeface="Trebuchet MS"/>
            </a:endParaRPr>
          </a:p>
        </p:txBody>
      </p:sp>
      <p:sp>
        <p:nvSpPr>
          <p:cNvPr id="10" name="object 10"/>
          <p:cNvSpPr txBox="1"/>
          <p:nvPr/>
        </p:nvSpPr>
        <p:spPr>
          <a:xfrm>
            <a:off x="2488328" y="6105557"/>
            <a:ext cx="1840230" cy="1177925"/>
          </a:xfrm>
          <a:prstGeom prst="rect">
            <a:avLst/>
          </a:prstGeom>
        </p:spPr>
        <p:txBody>
          <a:bodyPr vert="horz" wrap="square" lIns="0" tIns="12700" rIns="0" bIns="0" rtlCol="0">
            <a:spAutoFit/>
          </a:bodyPr>
          <a:lstStyle/>
          <a:p>
            <a:pPr marL="12700">
              <a:lnSpc>
                <a:spcPct val="100000"/>
              </a:lnSpc>
              <a:spcBef>
                <a:spcPts val="100"/>
              </a:spcBef>
            </a:pPr>
            <a:r>
              <a:rPr sz="4000" b="1" spc="-140" dirty="0">
                <a:solidFill>
                  <a:srgbClr val="FFFFFF"/>
                </a:solidFill>
                <a:latin typeface="Tahoma"/>
                <a:cs typeface="Tahoma"/>
              </a:rPr>
              <a:t>E</a:t>
            </a:r>
            <a:r>
              <a:rPr lang="nb-NO" sz="4000" b="1" spc="-140" dirty="0">
                <a:solidFill>
                  <a:srgbClr val="FFFFFF"/>
                </a:solidFill>
                <a:latin typeface="Tahoma"/>
                <a:cs typeface="Tahoma"/>
              </a:rPr>
              <a:t>mail</a:t>
            </a:r>
            <a:endParaRPr sz="4000" dirty="0">
              <a:latin typeface="Tahoma"/>
              <a:cs typeface="Tahoma"/>
            </a:endParaRPr>
          </a:p>
          <a:p>
            <a:pPr marL="12700">
              <a:lnSpc>
                <a:spcPct val="100000"/>
              </a:lnSpc>
              <a:spcBef>
                <a:spcPts val="1750"/>
              </a:spcBef>
            </a:pPr>
            <a:r>
              <a:rPr sz="2100" spc="65" dirty="0">
                <a:solidFill>
                  <a:srgbClr val="FFFFFF"/>
                </a:solidFill>
                <a:latin typeface="Trebuchet MS"/>
                <a:cs typeface="Trebuchet MS"/>
                <a:hlinkClick r:id="rId3"/>
              </a:rPr>
              <a:t>post@prios.no</a:t>
            </a:r>
            <a:endParaRPr sz="2100" dirty="0">
              <a:latin typeface="Trebuchet MS"/>
              <a:cs typeface="Trebuchet MS"/>
            </a:endParaRPr>
          </a:p>
        </p:txBody>
      </p:sp>
      <p:sp>
        <p:nvSpPr>
          <p:cNvPr id="11" name="object 11"/>
          <p:cNvSpPr txBox="1"/>
          <p:nvPr/>
        </p:nvSpPr>
        <p:spPr>
          <a:xfrm>
            <a:off x="2488328" y="8078819"/>
            <a:ext cx="2921872" cy="1182375"/>
          </a:xfrm>
          <a:prstGeom prst="rect">
            <a:avLst/>
          </a:prstGeom>
        </p:spPr>
        <p:txBody>
          <a:bodyPr vert="horz" wrap="square" lIns="0" tIns="12700" rIns="0" bIns="0" rtlCol="0">
            <a:spAutoFit/>
          </a:bodyPr>
          <a:lstStyle/>
          <a:p>
            <a:pPr marL="12700">
              <a:lnSpc>
                <a:spcPct val="100000"/>
              </a:lnSpc>
              <a:spcBef>
                <a:spcPts val="100"/>
              </a:spcBef>
            </a:pPr>
            <a:r>
              <a:rPr sz="4000" b="1" spc="-60" dirty="0" err="1">
                <a:solidFill>
                  <a:srgbClr val="FFFFFF"/>
                </a:solidFill>
                <a:latin typeface="Tahoma"/>
                <a:cs typeface="Tahoma"/>
              </a:rPr>
              <a:t>Te</a:t>
            </a:r>
            <a:r>
              <a:rPr lang="nb-NO" sz="4000" b="1" spc="-60" dirty="0" err="1">
                <a:solidFill>
                  <a:srgbClr val="FFFFFF"/>
                </a:solidFill>
                <a:latin typeface="Tahoma"/>
                <a:cs typeface="Tahoma"/>
              </a:rPr>
              <a:t>lephone</a:t>
            </a:r>
            <a:endParaRPr sz="4000" dirty="0">
              <a:latin typeface="Tahoma"/>
              <a:cs typeface="Tahoma"/>
            </a:endParaRPr>
          </a:p>
          <a:p>
            <a:pPr marL="12700">
              <a:lnSpc>
                <a:spcPct val="100000"/>
              </a:lnSpc>
              <a:spcBef>
                <a:spcPts val="1750"/>
              </a:spcBef>
            </a:pPr>
            <a:r>
              <a:rPr sz="2100" spc="95" dirty="0">
                <a:solidFill>
                  <a:srgbClr val="FFFFFF"/>
                </a:solidFill>
                <a:latin typeface="Trebuchet MS"/>
                <a:cs typeface="Trebuchet MS"/>
              </a:rPr>
              <a:t>+</a:t>
            </a:r>
            <a:r>
              <a:rPr sz="2100" spc="-20" dirty="0">
                <a:solidFill>
                  <a:srgbClr val="FFFFFF"/>
                </a:solidFill>
                <a:latin typeface="Trebuchet MS"/>
                <a:cs typeface="Trebuchet MS"/>
              </a:rPr>
              <a:t> </a:t>
            </a:r>
            <a:r>
              <a:rPr sz="2100" spc="105" dirty="0">
                <a:solidFill>
                  <a:srgbClr val="FFFFFF"/>
                </a:solidFill>
                <a:latin typeface="Trebuchet MS"/>
                <a:cs typeface="Trebuchet MS"/>
              </a:rPr>
              <a:t>47</a:t>
            </a:r>
            <a:r>
              <a:rPr sz="2100" spc="-15" dirty="0">
                <a:solidFill>
                  <a:srgbClr val="FFFFFF"/>
                </a:solidFill>
                <a:latin typeface="Trebuchet MS"/>
                <a:cs typeface="Trebuchet MS"/>
              </a:rPr>
              <a:t> </a:t>
            </a:r>
            <a:r>
              <a:rPr sz="2100" spc="110" dirty="0">
                <a:solidFill>
                  <a:srgbClr val="FFFFFF"/>
                </a:solidFill>
                <a:latin typeface="Trebuchet MS"/>
                <a:cs typeface="Trebuchet MS"/>
              </a:rPr>
              <a:t>930</a:t>
            </a:r>
            <a:r>
              <a:rPr sz="2100" spc="-20" dirty="0">
                <a:solidFill>
                  <a:srgbClr val="FFFFFF"/>
                </a:solidFill>
                <a:latin typeface="Trebuchet MS"/>
                <a:cs typeface="Trebuchet MS"/>
              </a:rPr>
              <a:t> </a:t>
            </a:r>
            <a:r>
              <a:rPr sz="2100" spc="105" dirty="0">
                <a:solidFill>
                  <a:srgbClr val="FFFFFF"/>
                </a:solidFill>
                <a:latin typeface="Trebuchet MS"/>
                <a:cs typeface="Trebuchet MS"/>
              </a:rPr>
              <a:t>61</a:t>
            </a:r>
            <a:r>
              <a:rPr sz="2100" spc="-15" dirty="0">
                <a:solidFill>
                  <a:srgbClr val="FFFFFF"/>
                </a:solidFill>
                <a:latin typeface="Trebuchet MS"/>
                <a:cs typeface="Trebuchet MS"/>
              </a:rPr>
              <a:t> </a:t>
            </a:r>
            <a:r>
              <a:rPr sz="2100" spc="85" dirty="0">
                <a:solidFill>
                  <a:srgbClr val="FFFFFF"/>
                </a:solidFill>
                <a:latin typeface="Trebuchet MS"/>
                <a:cs typeface="Trebuchet MS"/>
              </a:rPr>
              <a:t>091</a:t>
            </a:r>
            <a:endParaRPr sz="2100" dirty="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354</Words>
  <Application>Microsoft Office PowerPoint</Application>
  <PresentationFormat>Egendefinert</PresentationFormat>
  <Paragraphs>57</Paragraphs>
  <Slides>6</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6</vt:i4>
      </vt:variant>
    </vt:vector>
  </HeadingPairs>
  <TitlesOfParts>
    <vt:vector size="12" baseType="lpstr">
      <vt:lpstr>Arial Narrow</vt:lpstr>
      <vt:lpstr>Gill Sans MT</vt:lpstr>
      <vt:lpstr>Tahoma</vt:lpstr>
      <vt:lpstr>Trebuchet MS</vt:lpstr>
      <vt:lpstr>Wingdings</vt:lpstr>
      <vt:lpstr>Office Theme</vt:lpstr>
      <vt:lpstr>Start-up training with a focus on</vt:lpstr>
      <vt:lpstr>BACKGROUND</vt:lpstr>
      <vt:lpstr>WHAT WE HOPE TO ACHIEVE</vt:lpstr>
      <vt:lpstr>THE TRAINING PROGRAM</vt:lpstr>
      <vt:lpstr>HOW MUCH DOES IT COST?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Sosialt entreprenørskap - Pilot presentasjon</dc:title>
  <dc:creator>Prios Kompetanse</dc:creator>
  <cp:keywords>DAFhGWUWOVA,BAEyytCO1PA</cp:keywords>
  <cp:lastModifiedBy>Karl Johan Johansen</cp:lastModifiedBy>
  <cp:revision>73</cp:revision>
  <dcterms:created xsi:type="dcterms:W3CDTF">2023-05-15T13:09:34Z</dcterms:created>
  <dcterms:modified xsi:type="dcterms:W3CDTF">2023-05-16T09:50:57Z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2023-05-10T00:00:00Z</vt:filetime>
  </property>
  <property fmtid="{D5CDD505-2E9C-101B-9397-08002B2CF9AE}" pid="3" name="Creator">
    <vt:lpwstr>Canva</vt:lpwstr>
  </property>
  <property fmtid="{D5CDD505-2E9C-101B-9397-08002B2CF9AE}" pid="4" name="LastSaved">
    <vt:filetime>2023-05-15T00:00:00Z</vt:filetime>
  </property>
  <property fmtid="{D5CDD505-2E9C-101B-9397-08002B2CF9AE}" pid="5" name="Producer">
    <vt:lpwstr>Canva</vt:lpwstr>
  </property>
</Properties>
</file>