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ECAF02-71C0-475C-B64F-A7D884FDE3A7}" v="781" dt="2023-09-05T08:33:30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microsoft.com/office/2015/10/relationships/revisionInfo" Target="revisionInfo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DAB870-86DC-4EB7-A8B5-7E1A9D4C708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EC2EFAF-FD71-40E6-8E6E-363D694C13BD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Lidenskap</a:t>
          </a:r>
          <a:r>
            <a:rPr lang="en-US" dirty="0">
              <a:latin typeface="Calibri Light" panose="020F0302020204030204"/>
            </a:rPr>
            <a:t> for </a:t>
          </a:r>
          <a:r>
            <a:rPr lang="en-US" dirty="0" err="1">
              <a:latin typeface="Calibri Light" panose="020F0302020204030204"/>
            </a:rPr>
            <a:t>samfunnsendring</a:t>
          </a:r>
          <a:endParaRPr lang="en-US" dirty="0" err="1"/>
        </a:p>
      </dgm:t>
    </dgm:pt>
    <dgm:pt modelId="{601F415B-0456-4866-BAE1-F653768552A3}" type="parTrans" cxnId="{091ECA7E-AFF4-455E-B4C4-704DF971CC4C}">
      <dgm:prSet/>
      <dgm:spPr/>
      <dgm:t>
        <a:bodyPr/>
        <a:lstStyle/>
        <a:p>
          <a:endParaRPr lang="en-US"/>
        </a:p>
      </dgm:t>
    </dgm:pt>
    <dgm:pt modelId="{3D3EBEED-7960-4EC6-ACF3-973764C3EC9B}" type="sibTrans" cxnId="{091ECA7E-AFF4-455E-B4C4-704DF971CC4C}">
      <dgm:prSet/>
      <dgm:spPr/>
      <dgm:t>
        <a:bodyPr/>
        <a:lstStyle/>
        <a:p>
          <a:endParaRPr lang="en-US"/>
        </a:p>
      </dgm:t>
    </dgm:pt>
    <dgm:pt modelId="{30D8F81D-ABA5-4F3F-BC07-8AE358E82F3B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Innovativ </a:t>
          </a:r>
          <a:r>
            <a:rPr lang="en-US" dirty="0" err="1">
              <a:latin typeface="Calibri Light" panose="020F0302020204030204"/>
            </a:rPr>
            <a:t>tenkning</a:t>
          </a:r>
          <a:endParaRPr lang="en-US" dirty="0" err="1"/>
        </a:p>
      </dgm:t>
    </dgm:pt>
    <dgm:pt modelId="{8697D0FD-BE5E-4725-A2A4-AEA451C3E7DC}" type="parTrans" cxnId="{D48E97FD-3CB6-4A11-B81C-8EA594DC1569}">
      <dgm:prSet/>
      <dgm:spPr/>
      <dgm:t>
        <a:bodyPr/>
        <a:lstStyle/>
        <a:p>
          <a:endParaRPr lang="en-US"/>
        </a:p>
      </dgm:t>
    </dgm:pt>
    <dgm:pt modelId="{9A1B7996-4408-45A2-8745-372DAB4B93B9}" type="sibTrans" cxnId="{D48E97FD-3CB6-4A11-B81C-8EA594DC1569}">
      <dgm:prSet/>
      <dgm:spPr/>
      <dgm:t>
        <a:bodyPr/>
        <a:lstStyle/>
        <a:p>
          <a:endParaRPr lang="en-US"/>
        </a:p>
      </dgm:t>
    </dgm:pt>
    <dgm:pt modelId="{6EC0B123-6A55-48CD-A65B-4B3535050FE0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Bærekraftig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forretningsmodell</a:t>
          </a:r>
          <a:endParaRPr lang="en-US" dirty="0" err="1"/>
        </a:p>
      </dgm:t>
    </dgm:pt>
    <dgm:pt modelId="{AB62F222-5127-4E41-8195-E0C11223BD56}" type="parTrans" cxnId="{CE3A2FA4-5607-428A-90CE-4D52CF605D2F}">
      <dgm:prSet/>
      <dgm:spPr/>
      <dgm:t>
        <a:bodyPr/>
        <a:lstStyle/>
        <a:p>
          <a:endParaRPr lang="en-US"/>
        </a:p>
      </dgm:t>
    </dgm:pt>
    <dgm:pt modelId="{074FBC41-018C-48C8-B62D-12B4CD93F4FF}" type="sibTrans" cxnId="{CE3A2FA4-5607-428A-90CE-4D52CF605D2F}">
      <dgm:prSet/>
      <dgm:spPr/>
      <dgm:t>
        <a:bodyPr/>
        <a:lstStyle/>
        <a:p>
          <a:endParaRPr lang="en-US"/>
        </a:p>
      </dgm:t>
    </dgm:pt>
    <dgm:pt modelId="{67F6EF08-7446-45DD-B975-F697866535FD}">
      <dgm:prSet phldrT="[Text]" phldr="0"/>
      <dgm:spPr/>
      <dgm:t>
        <a:bodyPr/>
        <a:lstStyle/>
        <a:p>
          <a:r>
            <a:rPr lang="en-US" dirty="0" err="1">
              <a:latin typeface="Calibri Light" panose="020F0302020204030204"/>
            </a:rPr>
            <a:t>Evne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til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mobilisere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ressurser</a:t>
          </a:r>
          <a:r>
            <a:rPr lang="en-US" dirty="0">
              <a:latin typeface="Calibri Light" panose="020F0302020204030204"/>
            </a:rPr>
            <a:t> </a:t>
          </a:r>
          <a:endParaRPr lang="en-US" dirty="0"/>
        </a:p>
      </dgm:t>
    </dgm:pt>
    <dgm:pt modelId="{BE5D207B-BAED-4159-8772-3DC43CF6BE46}" type="parTrans" cxnId="{87869938-4526-4334-9032-5D1A6A2268B4}">
      <dgm:prSet/>
      <dgm:spPr/>
      <dgm:t>
        <a:bodyPr/>
        <a:lstStyle/>
        <a:p>
          <a:endParaRPr lang="en-US"/>
        </a:p>
      </dgm:t>
    </dgm:pt>
    <dgm:pt modelId="{28D0C2B3-995F-4BD4-B6FE-939A18C42F74}" type="sibTrans" cxnId="{87869938-4526-4334-9032-5D1A6A2268B4}">
      <dgm:prSet/>
      <dgm:spPr/>
      <dgm:t>
        <a:bodyPr/>
        <a:lstStyle/>
        <a:p>
          <a:endParaRPr lang="en-US"/>
        </a:p>
      </dgm:t>
    </dgm:pt>
    <dgm:pt modelId="{43324DF9-3FB4-4F65-AFD1-DA2C5DD1C490}" type="pres">
      <dgm:prSet presAssocID="{DADAB870-86DC-4EB7-A8B5-7E1A9D4C7084}" presName="linear" presStyleCnt="0">
        <dgm:presLayoutVars>
          <dgm:animLvl val="lvl"/>
          <dgm:resizeHandles val="exact"/>
        </dgm:presLayoutVars>
      </dgm:prSet>
      <dgm:spPr/>
    </dgm:pt>
    <dgm:pt modelId="{7D3109A9-E08C-4581-B819-1730E058D417}" type="pres">
      <dgm:prSet presAssocID="{CEC2EFAF-FD71-40E6-8E6E-363D694C13B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75BA52A-1287-4710-9444-1B1D26C62349}" type="pres">
      <dgm:prSet presAssocID="{3D3EBEED-7960-4EC6-ACF3-973764C3EC9B}" presName="spacer" presStyleCnt="0"/>
      <dgm:spPr/>
    </dgm:pt>
    <dgm:pt modelId="{AD0217E2-D33C-446C-9E3A-C6E4F2296B16}" type="pres">
      <dgm:prSet presAssocID="{30D8F81D-ABA5-4F3F-BC07-8AE358E82F3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687DA4D-875E-4264-B9BD-AD2E2E8F0D1B}" type="pres">
      <dgm:prSet presAssocID="{9A1B7996-4408-45A2-8745-372DAB4B93B9}" presName="spacer" presStyleCnt="0"/>
      <dgm:spPr/>
    </dgm:pt>
    <dgm:pt modelId="{3FE44FBA-C509-4BB3-BD73-305D4F37FFAE}" type="pres">
      <dgm:prSet presAssocID="{6EC0B123-6A55-48CD-A65B-4B3535050FE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87F7DC6-234E-470B-8FCC-42B8B9861B1F}" type="pres">
      <dgm:prSet presAssocID="{074FBC41-018C-48C8-B62D-12B4CD93F4FF}" presName="spacer" presStyleCnt="0"/>
      <dgm:spPr/>
    </dgm:pt>
    <dgm:pt modelId="{6EC1241B-93DF-4F83-A788-5C7EB15C83A7}" type="pres">
      <dgm:prSet presAssocID="{67F6EF08-7446-45DD-B975-F697866535F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691600B-397F-4BDB-99A9-A1107A5C02D5}" type="presOf" srcId="{CEC2EFAF-FD71-40E6-8E6E-363D694C13BD}" destId="{7D3109A9-E08C-4581-B819-1730E058D417}" srcOrd="0" destOrd="0" presId="urn:microsoft.com/office/officeart/2005/8/layout/vList2"/>
    <dgm:cxn modelId="{40141F1F-1D6A-47CF-A1FA-B5DE874521BB}" type="presOf" srcId="{6EC0B123-6A55-48CD-A65B-4B3535050FE0}" destId="{3FE44FBA-C509-4BB3-BD73-305D4F37FFAE}" srcOrd="0" destOrd="0" presId="urn:microsoft.com/office/officeart/2005/8/layout/vList2"/>
    <dgm:cxn modelId="{7E24202E-9811-41D9-BE01-918EAC662EF1}" type="presOf" srcId="{30D8F81D-ABA5-4F3F-BC07-8AE358E82F3B}" destId="{AD0217E2-D33C-446C-9E3A-C6E4F2296B16}" srcOrd="0" destOrd="0" presId="urn:microsoft.com/office/officeart/2005/8/layout/vList2"/>
    <dgm:cxn modelId="{87869938-4526-4334-9032-5D1A6A2268B4}" srcId="{DADAB870-86DC-4EB7-A8B5-7E1A9D4C7084}" destId="{67F6EF08-7446-45DD-B975-F697866535FD}" srcOrd="3" destOrd="0" parTransId="{BE5D207B-BAED-4159-8772-3DC43CF6BE46}" sibTransId="{28D0C2B3-995F-4BD4-B6FE-939A18C42F74}"/>
    <dgm:cxn modelId="{7B3E7258-A50A-4DE6-9ADB-DF38EFEB3F1C}" type="presOf" srcId="{67F6EF08-7446-45DD-B975-F697866535FD}" destId="{6EC1241B-93DF-4F83-A788-5C7EB15C83A7}" srcOrd="0" destOrd="0" presId="urn:microsoft.com/office/officeart/2005/8/layout/vList2"/>
    <dgm:cxn modelId="{5488E87A-AEE5-4DA7-A0A3-BCE004CD0869}" type="presOf" srcId="{DADAB870-86DC-4EB7-A8B5-7E1A9D4C7084}" destId="{43324DF9-3FB4-4F65-AFD1-DA2C5DD1C490}" srcOrd="0" destOrd="0" presId="urn:microsoft.com/office/officeart/2005/8/layout/vList2"/>
    <dgm:cxn modelId="{091ECA7E-AFF4-455E-B4C4-704DF971CC4C}" srcId="{DADAB870-86DC-4EB7-A8B5-7E1A9D4C7084}" destId="{CEC2EFAF-FD71-40E6-8E6E-363D694C13BD}" srcOrd="0" destOrd="0" parTransId="{601F415B-0456-4866-BAE1-F653768552A3}" sibTransId="{3D3EBEED-7960-4EC6-ACF3-973764C3EC9B}"/>
    <dgm:cxn modelId="{CE3A2FA4-5607-428A-90CE-4D52CF605D2F}" srcId="{DADAB870-86DC-4EB7-A8B5-7E1A9D4C7084}" destId="{6EC0B123-6A55-48CD-A65B-4B3535050FE0}" srcOrd="2" destOrd="0" parTransId="{AB62F222-5127-4E41-8195-E0C11223BD56}" sibTransId="{074FBC41-018C-48C8-B62D-12B4CD93F4FF}"/>
    <dgm:cxn modelId="{D48E97FD-3CB6-4A11-B81C-8EA594DC1569}" srcId="{DADAB870-86DC-4EB7-A8B5-7E1A9D4C7084}" destId="{30D8F81D-ABA5-4F3F-BC07-8AE358E82F3B}" srcOrd="1" destOrd="0" parTransId="{8697D0FD-BE5E-4725-A2A4-AEA451C3E7DC}" sibTransId="{9A1B7996-4408-45A2-8745-372DAB4B93B9}"/>
    <dgm:cxn modelId="{8E5C788C-458B-4AAF-83F7-143A78433CD2}" type="presParOf" srcId="{43324DF9-3FB4-4F65-AFD1-DA2C5DD1C490}" destId="{7D3109A9-E08C-4581-B819-1730E058D417}" srcOrd="0" destOrd="0" presId="urn:microsoft.com/office/officeart/2005/8/layout/vList2"/>
    <dgm:cxn modelId="{EEBB8E78-F5BB-4A22-9939-72487BB0D397}" type="presParOf" srcId="{43324DF9-3FB4-4F65-AFD1-DA2C5DD1C490}" destId="{975BA52A-1287-4710-9444-1B1D26C62349}" srcOrd="1" destOrd="0" presId="urn:microsoft.com/office/officeart/2005/8/layout/vList2"/>
    <dgm:cxn modelId="{2DD3754A-6468-4BB7-8776-896CA9B00E85}" type="presParOf" srcId="{43324DF9-3FB4-4F65-AFD1-DA2C5DD1C490}" destId="{AD0217E2-D33C-446C-9E3A-C6E4F2296B16}" srcOrd="2" destOrd="0" presId="urn:microsoft.com/office/officeart/2005/8/layout/vList2"/>
    <dgm:cxn modelId="{13DBF1A4-E892-4330-BB2E-BB985776F9C9}" type="presParOf" srcId="{43324DF9-3FB4-4F65-AFD1-DA2C5DD1C490}" destId="{B687DA4D-875E-4264-B9BD-AD2E2E8F0D1B}" srcOrd="3" destOrd="0" presId="urn:microsoft.com/office/officeart/2005/8/layout/vList2"/>
    <dgm:cxn modelId="{D71F8C29-7356-49FB-9DDF-C4226F122D46}" type="presParOf" srcId="{43324DF9-3FB4-4F65-AFD1-DA2C5DD1C490}" destId="{3FE44FBA-C509-4BB3-BD73-305D4F37FFAE}" srcOrd="4" destOrd="0" presId="urn:microsoft.com/office/officeart/2005/8/layout/vList2"/>
    <dgm:cxn modelId="{95922520-8E38-4777-B30C-93F993475CC9}" type="presParOf" srcId="{43324DF9-3FB4-4F65-AFD1-DA2C5DD1C490}" destId="{587F7DC6-234E-470B-8FCC-42B8B9861B1F}" srcOrd="5" destOrd="0" presId="urn:microsoft.com/office/officeart/2005/8/layout/vList2"/>
    <dgm:cxn modelId="{BB6124B3-AF8B-4D49-8769-8EA0E5B2DD40}" type="presParOf" srcId="{43324DF9-3FB4-4F65-AFD1-DA2C5DD1C490}" destId="{6EC1241B-93DF-4F83-A788-5C7EB15C83A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35B7AB-BBAD-4140-B47B-805E6BA7AFB4}" type="doc">
      <dgm:prSet loTypeId="urn:microsoft.com/office/officeart/2005/8/layout/vProcess5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DE3FC86-E644-48E3-8FD0-556196B899A8}">
      <dgm:prSet phldrT="[Text]" phldr="0"/>
      <dgm:spPr/>
      <dgm:t>
        <a:bodyPr/>
        <a:lstStyle/>
        <a:p>
          <a:pPr rtl="0"/>
          <a:r>
            <a:rPr lang="en-US" dirty="0" err="1">
              <a:latin typeface="Arial Nova"/>
            </a:rPr>
            <a:t>Forskning</a:t>
          </a:r>
          <a:r>
            <a:rPr lang="en-US" dirty="0">
              <a:latin typeface="Arial Nova"/>
            </a:rPr>
            <a:t> </a:t>
          </a:r>
          <a:r>
            <a:rPr lang="en-US" dirty="0" err="1">
              <a:latin typeface="Arial Nova"/>
            </a:rPr>
            <a:t>og</a:t>
          </a:r>
          <a:r>
            <a:rPr lang="en-US" dirty="0">
              <a:latin typeface="Arial Nova"/>
            </a:rPr>
            <a:t> planlegging fasen</a:t>
          </a:r>
        </a:p>
      </dgm:t>
    </dgm:pt>
    <dgm:pt modelId="{6279F194-536A-4E25-A5C5-D5AB5D0243C1}" type="parTrans" cxnId="{49147BCB-BF63-48C2-8C1D-DC12C5D6B1EC}">
      <dgm:prSet/>
      <dgm:spPr/>
      <dgm:t>
        <a:bodyPr/>
        <a:lstStyle/>
        <a:p>
          <a:endParaRPr lang="en-US"/>
        </a:p>
      </dgm:t>
    </dgm:pt>
    <dgm:pt modelId="{09625753-3F39-4DF6-949B-B48DF5391290}" type="sibTrans" cxnId="{49147BCB-BF63-48C2-8C1D-DC12C5D6B1EC}">
      <dgm:prSet/>
      <dgm:spPr/>
      <dgm:t>
        <a:bodyPr/>
        <a:lstStyle/>
        <a:p>
          <a:endParaRPr lang="en-US"/>
        </a:p>
      </dgm:t>
    </dgm:pt>
    <dgm:pt modelId="{3507B965-7BC9-4185-A544-E470327812D3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Ressursmobilisering </a:t>
          </a:r>
          <a:r>
            <a:rPr lang="en-US" dirty="0" err="1">
              <a:latin typeface="Calibri Light" panose="020F0302020204030204"/>
            </a:rPr>
            <a:t>og</a:t>
          </a:r>
          <a:r>
            <a:rPr lang="en-US" dirty="0">
              <a:latin typeface="Calibri Light" panose="020F0302020204030204"/>
            </a:rPr>
            <a:t> fundraising</a:t>
          </a:r>
          <a:endParaRPr lang="en-US" dirty="0"/>
        </a:p>
      </dgm:t>
    </dgm:pt>
    <dgm:pt modelId="{C11BC6B7-BC96-4D52-9C77-0B1F7DCFB58E}" type="parTrans" cxnId="{947D0F04-AC91-4FB0-885B-4E760232421F}">
      <dgm:prSet/>
      <dgm:spPr/>
      <dgm:t>
        <a:bodyPr/>
        <a:lstStyle/>
        <a:p>
          <a:endParaRPr lang="en-US"/>
        </a:p>
      </dgm:t>
    </dgm:pt>
    <dgm:pt modelId="{DC61AB62-1063-40C3-8D21-CE596920CE97}" type="sibTrans" cxnId="{947D0F04-AC91-4FB0-885B-4E760232421F}">
      <dgm:prSet/>
      <dgm:spPr/>
      <dgm:t>
        <a:bodyPr/>
        <a:lstStyle/>
        <a:p>
          <a:endParaRPr lang="en-US"/>
        </a:p>
      </dgm:t>
    </dgm:pt>
    <dgm:pt modelId="{BB830EA3-8380-446F-B31E-4512836D5BFA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Implementering og skalering</a:t>
          </a:r>
          <a:endParaRPr lang="en-US" dirty="0"/>
        </a:p>
      </dgm:t>
    </dgm:pt>
    <dgm:pt modelId="{997F264C-86D0-4806-9876-20757105452D}" type="parTrans" cxnId="{BA7BFF3C-05CC-4744-8BC5-E7988F593A94}">
      <dgm:prSet/>
      <dgm:spPr/>
      <dgm:t>
        <a:bodyPr/>
        <a:lstStyle/>
        <a:p>
          <a:endParaRPr lang="en-US"/>
        </a:p>
      </dgm:t>
    </dgm:pt>
    <dgm:pt modelId="{496019F0-6652-4826-9B99-70015CB5B3F7}" type="sibTrans" cxnId="{BA7BFF3C-05CC-4744-8BC5-E7988F593A94}">
      <dgm:prSet/>
      <dgm:spPr/>
      <dgm:t>
        <a:bodyPr/>
        <a:lstStyle/>
        <a:p>
          <a:endParaRPr lang="en-US"/>
        </a:p>
      </dgm:t>
    </dgm:pt>
    <dgm:pt modelId="{89FCF988-6BF3-41B4-8A36-D2029D6AA0CB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Evaluering av </a:t>
          </a:r>
          <a:r>
            <a:rPr lang="en-US" dirty="0" err="1">
              <a:latin typeface="Calibri Light" panose="020F0302020204030204"/>
            </a:rPr>
            <a:t>samfunnseffekter</a:t>
          </a:r>
          <a:endParaRPr lang="en-US" dirty="0"/>
        </a:p>
      </dgm:t>
    </dgm:pt>
    <dgm:pt modelId="{26B27CF5-D12F-4C56-AB27-00ADBBA76353}" type="parTrans" cxnId="{857AA9BB-8663-488A-BBBC-01870CF50797}">
      <dgm:prSet/>
      <dgm:spPr/>
      <dgm:t>
        <a:bodyPr/>
        <a:lstStyle/>
        <a:p>
          <a:endParaRPr lang="en-US"/>
        </a:p>
      </dgm:t>
    </dgm:pt>
    <dgm:pt modelId="{9E30BF70-ABE4-4963-8DA3-FD5475091504}" type="sibTrans" cxnId="{857AA9BB-8663-488A-BBBC-01870CF50797}">
      <dgm:prSet/>
      <dgm:spPr/>
      <dgm:t>
        <a:bodyPr/>
        <a:lstStyle/>
        <a:p>
          <a:endParaRPr lang="en-US"/>
        </a:p>
      </dgm:t>
    </dgm:pt>
    <dgm:pt modelId="{0BD52166-873E-4D54-B1F7-5D5217CBBF0D}" type="pres">
      <dgm:prSet presAssocID="{5E35B7AB-BBAD-4140-B47B-805E6BA7AFB4}" presName="outerComposite" presStyleCnt="0">
        <dgm:presLayoutVars>
          <dgm:chMax val="5"/>
          <dgm:dir/>
          <dgm:resizeHandles val="exact"/>
        </dgm:presLayoutVars>
      </dgm:prSet>
      <dgm:spPr/>
    </dgm:pt>
    <dgm:pt modelId="{0357A5BD-CC8F-46EF-9AF3-EC8D0AB2C345}" type="pres">
      <dgm:prSet presAssocID="{5E35B7AB-BBAD-4140-B47B-805E6BA7AFB4}" presName="dummyMaxCanvas" presStyleCnt="0">
        <dgm:presLayoutVars/>
      </dgm:prSet>
      <dgm:spPr/>
    </dgm:pt>
    <dgm:pt modelId="{65528894-12BD-42FC-8BCF-03F69B59A7EB}" type="pres">
      <dgm:prSet presAssocID="{5E35B7AB-BBAD-4140-B47B-805E6BA7AFB4}" presName="FourNodes_1" presStyleLbl="node1" presStyleIdx="0" presStyleCnt="4">
        <dgm:presLayoutVars>
          <dgm:bulletEnabled val="1"/>
        </dgm:presLayoutVars>
      </dgm:prSet>
      <dgm:spPr/>
    </dgm:pt>
    <dgm:pt modelId="{35645698-B319-4E31-8255-3F807D8A3F32}" type="pres">
      <dgm:prSet presAssocID="{5E35B7AB-BBAD-4140-B47B-805E6BA7AFB4}" presName="FourNodes_2" presStyleLbl="node1" presStyleIdx="1" presStyleCnt="4">
        <dgm:presLayoutVars>
          <dgm:bulletEnabled val="1"/>
        </dgm:presLayoutVars>
      </dgm:prSet>
      <dgm:spPr/>
    </dgm:pt>
    <dgm:pt modelId="{E32EE3BC-B1DC-4E54-B774-13509DABFE0C}" type="pres">
      <dgm:prSet presAssocID="{5E35B7AB-BBAD-4140-B47B-805E6BA7AFB4}" presName="FourNodes_3" presStyleLbl="node1" presStyleIdx="2" presStyleCnt="4">
        <dgm:presLayoutVars>
          <dgm:bulletEnabled val="1"/>
        </dgm:presLayoutVars>
      </dgm:prSet>
      <dgm:spPr/>
    </dgm:pt>
    <dgm:pt modelId="{0B901F43-A119-4858-BB84-BC467C0BD30F}" type="pres">
      <dgm:prSet presAssocID="{5E35B7AB-BBAD-4140-B47B-805E6BA7AFB4}" presName="FourNodes_4" presStyleLbl="node1" presStyleIdx="3" presStyleCnt="4">
        <dgm:presLayoutVars>
          <dgm:bulletEnabled val="1"/>
        </dgm:presLayoutVars>
      </dgm:prSet>
      <dgm:spPr/>
    </dgm:pt>
    <dgm:pt modelId="{F40E7445-B120-4785-9798-8FC82FF40910}" type="pres">
      <dgm:prSet presAssocID="{5E35B7AB-BBAD-4140-B47B-805E6BA7AFB4}" presName="FourConn_1-2" presStyleLbl="fgAccFollowNode1" presStyleIdx="0" presStyleCnt="3">
        <dgm:presLayoutVars>
          <dgm:bulletEnabled val="1"/>
        </dgm:presLayoutVars>
      </dgm:prSet>
      <dgm:spPr/>
    </dgm:pt>
    <dgm:pt modelId="{9E1C51C7-0C27-43E3-A2C4-E704856855B0}" type="pres">
      <dgm:prSet presAssocID="{5E35B7AB-BBAD-4140-B47B-805E6BA7AFB4}" presName="FourConn_2-3" presStyleLbl="fgAccFollowNode1" presStyleIdx="1" presStyleCnt="3">
        <dgm:presLayoutVars>
          <dgm:bulletEnabled val="1"/>
        </dgm:presLayoutVars>
      </dgm:prSet>
      <dgm:spPr/>
    </dgm:pt>
    <dgm:pt modelId="{AC55336A-52A8-478B-9F27-7D2897234B4A}" type="pres">
      <dgm:prSet presAssocID="{5E35B7AB-BBAD-4140-B47B-805E6BA7AFB4}" presName="FourConn_3-4" presStyleLbl="fgAccFollowNode1" presStyleIdx="2" presStyleCnt="3">
        <dgm:presLayoutVars>
          <dgm:bulletEnabled val="1"/>
        </dgm:presLayoutVars>
      </dgm:prSet>
      <dgm:spPr/>
    </dgm:pt>
    <dgm:pt modelId="{0D3C7633-FE17-4BE6-9B8D-D08F68D7CBA4}" type="pres">
      <dgm:prSet presAssocID="{5E35B7AB-BBAD-4140-B47B-805E6BA7AFB4}" presName="FourNodes_1_text" presStyleLbl="node1" presStyleIdx="3" presStyleCnt="4">
        <dgm:presLayoutVars>
          <dgm:bulletEnabled val="1"/>
        </dgm:presLayoutVars>
      </dgm:prSet>
      <dgm:spPr/>
    </dgm:pt>
    <dgm:pt modelId="{7187D2E1-9F37-4F1F-96F9-AEBF1DDD5148}" type="pres">
      <dgm:prSet presAssocID="{5E35B7AB-BBAD-4140-B47B-805E6BA7AFB4}" presName="FourNodes_2_text" presStyleLbl="node1" presStyleIdx="3" presStyleCnt="4">
        <dgm:presLayoutVars>
          <dgm:bulletEnabled val="1"/>
        </dgm:presLayoutVars>
      </dgm:prSet>
      <dgm:spPr/>
    </dgm:pt>
    <dgm:pt modelId="{99215705-D684-45E0-8015-3A0BF527BA4F}" type="pres">
      <dgm:prSet presAssocID="{5E35B7AB-BBAD-4140-B47B-805E6BA7AFB4}" presName="FourNodes_3_text" presStyleLbl="node1" presStyleIdx="3" presStyleCnt="4">
        <dgm:presLayoutVars>
          <dgm:bulletEnabled val="1"/>
        </dgm:presLayoutVars>
      </dgm:prSet>
      <dgm:spPr/>
    </dgm:pt>
    <dgm:pt modelId="{08391EEA-2049-4151-8185-77A7DF34C722}" type="pres">
      <dgm:prSet presAssocID="{5E35B7AB-BBAD-4140-B47B-805E6BA7AFB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47D0F04-AC91-4FB0-885B-4E760232421F}" srcId="{5E35B7AB-BBAD-4140-B47B-805E6BA7AFB4}" destId="{3507B965-7BC9-4185-A544-E470327812D3}" srcOrd="1" destOrd="0" parTransId="{C11BC6B7-BC96-4D52-9C77-0B1F7DCFB58E}" sibTransId="{DC61AB62-1063-40C3-8D21-CE596920CE97}"/>
    <dgm:cxn modelId="{5CB94E27-654F-4383-81E1-C7436723AC75}" type="presOf" srcId="{3507B965-7BC9-4185-A544-E470327812D3}" destId="{35645698-B319-4E31-8255-3F807D8A3F32}" srcOrd="0" destOrd="0" presId="urn:microsoft.com/office/officeart/2005/8/layout/vProcess5"/>
    <dgm:cxn modelId="{BA7BFF3C-05CC-4744-8BC5-E7988F593A94}" srcId="{5E35B7AB-BBAD-4140-B47B-805E6BA7AFB4}" destId="{BB830EA3-8380-446F-B31E-4512836D5BFA}" srcOrd="2" destOrd="0" parTransId="{997F264C-86D0-4806-9876-20757105452D}" sibTransId="{496019F0-6652-4826-9B99-70015CB5B3F7}"/>
    <dgm:cxn modelId="{5679B76D-0F62-4D7E-B0F7-8B56730D8FF2}" type="presOf" srcId="{DC61AB62-1063-40C3-8D21-CE596920CE97}" destId="{9E1C51C7-0C27-43E3-A2C4-E704856855B0}" srcOrd="0" destOrd="0" presId="urn:microsoft.com/office/officeart/2005/8/layout/vProcess5"/>
    <dgm:cxn modelId="{29664F81-F6BA-4155-95BB-CBC1C1E7FE7A}" type="presOf" srcId="{BB830EA3-8380-446F-B31E-4512836D5BFA}" destId="{E32EE3BC-B1DC-4E54-B774-13509DABFE0C}" srcOrd="0" destOrd="0" presId="urn:microsoft.com/office/officeart/2005/8/layout/vProcess5"/>
    <dgm:cxn modelId="{F5FBEC84-6D15-43F9-802E-2A5A68D3D827}" type="presOf" srcId="{BB830EA3-8380-446F-B31E-4512836D5BFA}" destId="{99215705-D684-45E0-8015-3A0BF527BA4F}" srcOrd="1" destOrd="0" presId="urn:microsoft.com/office/officeart/2005/8/layout/vProcess5"/>
    <dgm:cxn modelId="{0D364090-3ABF-4B19-A4DC-016C8200D652}" type="presOf" srcId="{0DE3FC86-E644-48E3-8FD0-556196B899A8}" destId="{0D3C7633-FE17-4BE6-9B8D-D08F68D7CBA4}" srcOrd="1" destOrd="0" presId="urn:microsoft.com/office/officeart/2005/8/layout/vProcess5"/>
    <dgm:cxn modelId="{BCB7729C-9321-4DD0-A33B-18E3722934E6}" type="presOf" srcId="{496019F0-6652-4826-9B99-70015CB5B3F7}" destId="{AC55336A-52A8-478B-9F27-7D2897234B4A}" srcOrd="0" destOrd="0" presId="urn:microsoft.com/office/officeart/2005/8/layout/vProcess5"/>
    <dgm:cxn modelId="{427A95AA-229B-4169-AF29-D0D8D7130C16}" type="presOf" srcId="{89FCF988-6BF3-41B4-8A36-D2029D6AA0CB}" destId="{0B901F43-A119-4858-BB84-BC467C0BD30F}" srcOrd="0" destOrd="0" presId="urn:microsoft.com/office/officeart/2005/8/layout/vProcess5"/>
    <dgm:cxn modelId="{FB0C11AC-1A2D-4172-AA50-7D9F7FF8A7E6}" type="presOf" srcId="{09625753-3F39-4DF6-949B-B48DF5391290}" destId="{F40E7445-B120-4785-9798-8FC82FF40910}" srcOrd="0" destOrd="0" presId="urn:microsoft.com/office/officeart/2005/8/layout/vProcess5"/>
    <dgm:cxn modelId="{69E1E2BA-BC38-45AD-BC97-EF545FB02F04}" type="presOf" srcId="{89FCF988-6BF3-41B4-8A36-D2029D6AA0CB}" destId="{08391EEA-2049-4151-8185-77A7DF34C722}" srcOrd="1" destOrd="0" presId="urn:microsoft.com/office/officeart/2005/8/layout/vProcess5"/>
    <dgm:cxn modelId="{857AA9BB-8663-488A-BBBC-01870CF50797}" srcId="{5E35B7AB-BBAD-4140-B47B-805E6BA7AFB4}" destId="{89FCF988-6BF3-41B4-8A36-D2029D6AA0CB}" srcOrd="3" destOrd="0" parTransId="{26B27CF5-D12F-4C56-AB27-00ADBBA76353}" sibTransId="{9E30BF70-ABE4-4963-8DA3-FD5475091504}"/>
    <dgm:cxn modelId="{49147BCB-BF63-48C2-8C1D-DC12C5D6B1EC}" srcId="{5E35B7AB-BBAD-4140-B47B-805E6BA7AFB4}" destId="{0DE3FC86-E644-48E3-8FD0-556196B899A8}" srcOrd="0" destOrd="0" parTransId="{6279F194-536A-4E25-A5C5-D5AB5D0243C1}" sibTransId="{09625753-3F39-4DF6-949B-B48DF5391290}"/>
    <dgm:cxn modelId="{04EB84DC-A15F-424E-8CB9-67C0542755D8}" type="presOf" srcId="{5E35B7AB-BBAD-4140-B47B-805E6BA7AFB4}" destId="{0BD52166-873E-4D54-B1F7-5D5217CBBF0D}" srcOrd="0" destOrd="0" presId="urn:microsoft.com/office/officeart/2005/8/layout/vProcess5"/>
    <dgm:cxn modelId="{845917DD-0F2F-41AA-A069-3F8E84F057C8}" type="presOf" srcId="{3507B965-7BC9-4185-A544-E470327812D3}" destId="{7187D2E1-9F37-4F1F-96F9-AEBF1DDD5148}" srcOrd="1" destOrd="0" presId="urn:microsoft.com/office/officeart/2005/8/layout/vProcess5"/>
    <dgm:cxn modelId="{2D0C47F4-0E95-4988-834F-5188B1CB69B1}" type="presOf" srcId="{0DE3FC86-E644-48E3-8FD0-556196B899A8}" destId="{65528894-12BD-42FC-8BCF-03F69B59A7EB}" srcOrd="0" destOrd="0" presId="urn:microsoft.com/office/officeart/2005/8/layout/vProcess5"/>
    <dgm:cxn modelId="{811062D1-99D2-4909-B879-A1546CFDCB02}" type="presParOf" srcId="{0BD52166-873E-4D54-B1F7-5D5217CBBF0D}" destId="{0357A5BD-CC8F-46EF-9AF3-EC8D0AB2C345}" srcOrd="0" destOrd="0" presId="urn:microsoft.com/office/officeart/2005/8/layout/vProcess5"/>
    <dgm:cxn modelId="{D62BD2D4-7754-4B31-B150-2A2C29225A5D}" type="presParOf" srcId="{0BD52166-873E-4D54-B1F7-5D5217CBBF0D}" destId="{65528894-12BD-42FC-8BCF-03F69B59A7EB}" srcOrd="1" destOrd="0" presId="urn:microsoft.com/office/officeart/2005/8/layout/vProcess5"/>
    <dgm:cxn modelId="{CACBDCD7-E674-48F5-A9F4-FB8F8D2D793F}" type="presParOf" srcId="{0BD52166-873E-4D54-B1F7-5D5217CBBF0D}" destId="{35645698-B319-4E31-8255-3F807D8A3F32}" srcOrd="2" destOrd="0" presId="urn:microsoft.com/office/officeart/2005/8/layout/vProcess5"/>
    <dgm:cxn modelId="{160659D7-6E19-437D-8BD7-384617D34C66}" type="presParOf" srcId="{0BD52166-873E-4D54-B1F7-5D5217CBBF0D}" destId="{E32EE3BC-B1DC-4E54-B774-13509DABFE0C}" srcOrd="3" destOrd="0" presId="urn:microsoft.com/office/officeart/2005/8/layout/vProcess5"/>
    <dgm:cxn modelId="{7B751C44-BA3E-4235-9D24-2FB50D06211D}" type="presParOf" srcId="{0BD52166-873E-4D54-B1F7-5D5217CBBF0D}" destId="{0B901F43-A119-4858-BB84-BC467C0BD30F}" srcOrd="4" destOrd="0" presId="urn:microsoft.com/office/officeart/2005/8/layout/vProcess5"/>
    <dgm:cxn modelId="{DB6B130C-D054-44E7-B7B1-95762325202D}" type="presParOf" srcId="{0BD52166-873E-4D54-B1F7-5D5217CBBF0D}" destId="{F40E7445-B120-4785-9798-8FC82FF40910}" srcOrd="5" destOrd="0" presId="urn:microsoft.com/office/officeart/2005/8/layout/vProcess5"/>
    <dgm:cxn modelId="{6D01259A-3E52-4B73-9211-010EAA6D5FA3}" type="presParOf" srcId="{0BD52166-873E-4D54-B1F7-5D5217CBBF0D}" destId="{9E1C51C7-0C27-43E3-A2C4-E704856855B0}" srcOrd="6" destOrd="0" presId="urn:microsoft.com/office/officeart/2005/8/layout/vProcess5"/>
    <dgm:cxn modelId="{6A730BB2-482D-405B-90FA-5A9344FAFABC}" type="presParOf" srcId="{0BD52166-873E-4D54-B1F7-5D5217CBBF0D}" destId="{AC55336A-52A8-478B-9F27-7D2897234B4A}" srcOrd="7" destOrd="0" presId="urn:microsoft.com/office/officeart/2005/8/layout/vProcess5"/>
    <dgm:cxn modelId="{781F13E2-09BB-4500-98F7-F3E9FFE642BD}" type="presParOf" srcId="{0BD52166-873E-4D54-B1F7-5D5217CBBF0D}" destId="{0D3C7633-FE17-4BE6-9B8D-D08F68D7CBA4}" srcOrd="8" destOrd="0" presId="urn:microsoft.com/office/officeart/2005/8/layout/vProcess5"/>
    <dgm:cxn modelId="{C4F136CC-8229-446C-A896-C9AE27B75D73}" type="presParOf" srcId="{0BD52166-873E-4D54-B1F7-5D5217CBBF0D}" destId="{7187D2E1-9F37-4F1F-96F9-AEBF1DDD5148}" srcOrd="9" destOrd="0" presId="urn:microsoft.com/office/officeart/2005/8/layout/vProcess5"/>
    <dgm:cxn modelId="{488D933E-4AE0-4C61-A84C-56817BB8247A}" type="presParOf" srcId="{0BD52166-873E-4D54-B1F7-5D5217CBBF0D}" destId="{99215705-D684-45E0-8015-3A0BF527BA4F}" srcOrd="10" destOrd="0" presId="urn:microsoft.com/office/officeart/2005/8/layout/vProcess5"/>
    <dgm:cxn modelId="{43A9BF10-EB6C-474F-87A8-8F451F5DC643}" type="presParOf" srcId="{0BD52166-873E-4D54-B1F7-5D5217CBBF0D}" destId="{08391EEA-2049-4151-8185-77A7DF34C72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91C817-32DF-4171-BA99-F07AAE8273FA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F746D7B-D6ED-40D6-A681-22DF6B52DDAE}">
      <dgm:prSet phldrT="[Text]"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err="1">
              <a:latin typeface="Calibri Light" panose="020F0302020204030204"/>
            </a:rPr>
            <a:t>Samarbeid</a:t>
          </a:r>
          <a:r>
            <a:rPr lang="en-US">
              <a:latin typeface="Calibri Light" panose="020F0302020204030204"/>
            </a:rPr>
            <a:t> </a:t>
          </a:r>
          <a:r>
            <a:rPr lang="en-US" err="1">
              <a:latin typeface="Calibri Light" panose="020F0302020204030204"/>
            </a:rPr>
            <a:t>og</a:t>
          </a:r>
          <a:r>
            <a:rPr lang="en-US">
              <a:latin typeface="Calibri Light" panose="020F0302020204030204"/>
            </a:rPr>
            <a:t> </a:t>
          </a:r>
          <a:r>
            <a:rPr lang="en-US" err="1">
              <a:latin typeface="Calibri Light" panose="020F0302020204030204"/>
            </a:rPr>
            <a:t>Partnerskap</a:t>
          </a:r>
          <a:r>
            <a:rPr lang="en-US">
              <a:latin typeface="Calibri Light" panose="020F0302020204030204"/>
            </a:rPr>
            <a:t> med interessenter.</a:t>
          </a:r>
          <a:endParaRPr lang="en-US"/>
        </a:p>
      </dgm:t>
    </dgm:pt>
    <dgm:pt modelId="{35D9C6CF-3EE5-48AA-ADD9-2FC174D10912}" type="parTrans" cxnId="{F7CD047C-97FD-4E2E-9ACF-7C35300D75C7}">
      <dgm:prSet/>
      <dgm:spPr/>
      <dgm:t>
        <a:bodyPr/>
        <a:lstStyle/>
        <a:p>
          <a:endParaRPr lang="en-US"/>
        </a:p>
      </dgm:t>
    </dgm:pt>
    <dgm:pt modelId="{DDFDB9FA-C02F-4F32-AF12-603381103283}" type="sibTrans" cxnId="{F7CD047C-97FD-4E2E-9ACF-7C35300D75C7}">
      <dgm:prSet/>
      <dgm:spPr/>
      <dgm:t>
        <a:bodyPr/>
        <a:lstStyle/>
        <a:p>
          <a:endParaRPr lang="en-US"/>
        </a:p>
      </dgm:t>
    </dgm:pt>
    <dgm:pt modelId="{7FCBE283-D89D-4C0A-A9AB-F1A8918581D1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libri Light" panose="020F0302020204030204"/>
            </a:rPr>
            <a:t>Myndigheter, </a:t>
          </a:r>
          <a:r>
            <a:rPr lang="en-US" err="1">
              <a:latin typeface="Calibri Light" panose="020F0302020204030204"/>
            </a:rPr>
            <a:t>næringsliv</a:t>
          </a:r>
          <a:r>
            <a:rPr lang="en-US">
              <a:latin typeface="Calibri Light" panose="020F0302020204030204"/>
            </a:rPr>
            <a:t> </a:t>
          </a:r>
          <a:r>
            <a:rPr lang="en-US" err="1">
              <a:latin typeface="Calibri Light" panose="020F0302020204030204"/>
            </a:rPr>
            <a:t>og</a:t>
          </a:r>
          <a:r>
            <a:rPr lang="en-US">
              <a:latin typeface="Calibri Light" panose="020F0302020204030204"/>
            </a:rPr>
            <a:t> </a:t>
          </a:r>
          <a:r>
            <a:rPr lang="en-US" err="1">
              <a:latin typeface="Calibri Light" panose="020F0302020204030204"/>
            </a:rPr>
            <a:t>samfunnet</a:t>
          </a:r>
          <a:endParaRPr lang="en-US" err="1"/>
        </a:p>
      </dgm:t>
    </dgm:pt>
    <dgm:pt modelId="{2F25D09F-7125-48C1-9F51-973E1E2F6293}" type="parTrans" cxnId="{9DDACF90-548B-44B8-B315-155C660FF301}">
      <dgm:prSet/>
      <dgm:spPr/>
      <dgm:t>
        <a:bodyPr/>
        <a:lstStyle/>
        <a:p>
          <a:endParaRPr lang="en-US"/>
        </a:p>
      </dgm:t>
    </dgm:pt>
    <dgm:pt modelId="{82731A78-E2CE-4CA2-800B-46381DB73FAC}" type="sibTrans" cxnId="{9DDACF90-548B-44B8-B315-155C660FF301}">
      <dgm:prSet/>
      <dgm:spPr/>
      <dgm:t>
        <a:bodyPr/>
        <a:lstStyle/>
        <a:p>
          <a:endParaRPr lang="en-US"/>
        </a:p>
      </dgm:t>
    </dgm:pt>
    <dgm:pt modelId="{280FE2BB-D032-4BBF-95E8-F026529669D7}">
      <dgm:prSet phldrT="[Text]"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>
              <a:latin typeface="Calibri Light" panose="020F0302020204030204"/>
            </a:rPr>
            <a:t>Innovativ forretningsmodell.</a:t>
          </a:r>
          <a:endParaRPr lang="en-US"/>
        </a:p>
      </dgm:t>
    </dgm:pt>
    <dgm:pt modelId="{1096047A-53B9-42F4-BCA2-71C4BD01732A}" type="parTrans" cxnId="{10209AA7-2DF4-4CD5-8EE8-34157FB15C66}">
      <dgm:prSet/>
      <dgm:spPr/>
      <dgm:t>
        <a:bodyPr/>
        <a:lstStyle/>
        <a:p>
          <a:endParaRPr lang="en-US"/>
        </a:p>
      </dgm:t>
    </dgm:pt>
    <dgm:pt modelId="{ECFEF90E-00F7-41A6-A7FC-80D7FB1568C9}" type="sibTrans" cxnId="{10209AA7-2DF4-4CD5-8EE8-34157FB15C66}">
      <dgm:prSet/>
      <dgm:spPr/>
      <dgm:t>
        <a:bodyPr/>
        <a:lstStyle/>
        <a:p>
          <a:endParaRPr lang="en-US"/>
        </a:p>
      </dgm:t>
    </dgm:pt>
    <dgm:pt modelId="{FF69B980-B259-41D6-AAB8-BE22B2282DA4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err="1">
              <a:latin typeface="Calibri Light" panose="020F0302020204030204"/>
            </a:rPr>
            <a:t>Sosial</a:t>
          </a:r>
          <a:r>
            <a:rPr lang="en-US">
              <a:latin typeface="Calibri Light" panose="020F0302020204030204"/>
            </a:rPr>
            <a:t> </a:t>
          </a:r>
          <a:r>
            <a:rPr lang="en-US" err="1">
              <a:latin typeface="Calibri Light" panose="020F0302020204030204"/>
            </a:rPr>
            <a:t>forretningsdrift</a:t>
          </a:r>
          <a:r>
            <a:rPr lang="en-US">
              <a:latin typeface="Calibri Light" panose="020F0302020204030204"/>
            </a:rPr>
            <a:t> med </a:t>
          </a:r>
          <a:r>
            <a:rPr lang="en-US" err="1">
              <a:latin typeface="Calibri Light" panose="020F0302020204030204"/>
            </a:rPr>
            <a:t>fokus</a:t>
          </a:r>
          <a:r>
            <a:rPr lang="en-US">
              <a:latin typeface="Calibri Light" panose="020F0302020204030204"/>
            </a:rPr>
            <a:t> </a:t>
          </a:r>
          <a:r>
            <a:rPr lang="en-US" err="1">
              <a:latin typeface="Calibri Light" panose="020F0302020204030204"/>
            </a:rPr>
            <a:t>på</a:t>
          </a:r>
          <a:r>
            <a:rPr lang="en-US">
              <a:latin typeface="Calibri Light" panose="020F0302020204030204"/>
            </a:rPr>
            <a:t> </a:t>
          </a:r>
          <a:r>
            <a:rPr lang="en-US" err="1">
              <a:latin typeface="Calibri Light" panose="020F0302020204030204"/>
            </a:rPr>
            <a:t>dobbel</a:t>
          </a:r>
          <a:r>
            <a:rPr lang="en-US">
              <a:latin typeface="Calibri Light" panose="020F0302020204030204"/>
            </a:rPr>
            <a:t> bunnlinje(økonomisk </a:t>
          </a:r>
          <a:r>
            <a:rPr lang="en-US" err="1">
              <a:latin typeface="Calibri Light" panose="020F0302020204030204"/>
            </a:rPr>
            <a:t>og</a:t>
          </a:r>
          <a:r>
            <a:rPr lang="en-US">
              <a:latin typeface="Calibri Light" panose="020F0302020204030204"/>
            </a:rPr>
            <a:t> samfunnmessig)</a:t>
          </a:r>
          <a:endParaRPr lang="en-US"/>
        </a:p>
      </dgm:t>
    </dgm:pt>
    <dgm:pt modelId="{735149E0-6442-4448-B836-58C18FAB9607}" type="parTrans" cxnId="{10D57CC9-7F4D-484D-A0D8-732ED14057E7}">
      <dgm:prSet/>
      <dgm:spPr/>
      <dgm:t>
        <a:bodyPr/>
        <a:lstStyle/>
        <a:p>
          <a:endParaRPr lang="en-US"/>
        </a:p>
      </dgm:t>
    </dgm:pt>
    <dgm:pt modelId="{3E80D247-05DD-4C2F-9B1C-5C540E6E4152}" type="sibTrans" cxnId="{10D57CC9-7F4D-484D-A0D8-732ED14057E7}">
      <dgm:prSet/>
      <dgm:spPr/>
      <dgm:t>
        <a:bodyPr/>
        <a:lstStyle/>
        <a:p>
          <a:endParaRPr lang="en-US"/>
        </a:p>
      </dgm:t>
    </dgm:pt>
    <dgm:pt modelId="{B64A9B20-0A90-4C46-AE1F-43103A763BA3}">
      <dgm:prSet phldrT="[Text]"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err="1">
              <a:latin typeface="Calibri Light" panose="020F0302020204030204"/>
            </a:rPr>
            <a:t>Måling</a:t>
          </a:r>
          <a:r>
            <a:rPr lang="en-US">
              <a:latin typeface="Calibri Light" panose="020F0302020204030204"/>
            </a:rPr>
            <a:t> av </a:t>
          </a:r>
          <a:r>
            <a:rPr lang="en-US" err="1">
              <a:latin typeface="Calibri Light" panose="020F0302020204030204"/>
            </a:rPr>
            <a:t>sosiale</a:t>
          </a:r>
          <a:r>
            <a:rPr lang="en-US">
              <a:latin typeface="Calibri Light" panose="020F0302020204030204"/>
            </a:rPr>
            <a:t> effekter.</a:t>
          </a:r>
          <a:endParaRPr lang="en-US"/>
        </a:p>
      </dgm:t>
    </dgm:pt>
    <dgm:pt modelId="{A4CF6EED-6AAB-41A4-BB0F-DFBADED43969}" type="parTrans" cxnId="{438F83EB-4B62-4777-A658-A46AB940A1C7}">
      <dgm:prSet/>
      <dgm:spPr/>
      <dgm:t>
        <a:bodyPr/>
        <a:lstStyle/>
        <a:p>
          <a:endParaRPr lang="en-US"/>
        </a:p>
      </dgm:t>
    </dgm:pt>
    <dgm:pt modelId="{22AF6D7E-F7F4-448B-B688-F913A4AC5CC5}" type="sibTrans" cxnId="{438F83EB-4B62-4777-A658-A46AB940A1C7}">
      <dgm:prSet/>
      <dgm:spPr/>
      <dgm:t>
        <a:bodyPr/>
        <a:lstStyle/>
        <a:p>
          <a:endParaRPr lang="en-US"/>
        </a:p>
      </dgm:t>
    </dgm:pt>
    <dgm:pt modelId="{E8458D95-20D1-4ECB-82E4-083C011F377E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libri Light" panose="020F0302020204030204"/>
            </a:rPr>
            <a:t>Bruk av indikatorer og målemetoder for å evaluere suksess.</a:t>
          </a:r>
          <a:endParaRPr lang="en-US"/>
        </a:p>
      </dgm:t>
    </dgm:pt>
    <dgm:pt modelId="{61DEBEBE-DB25-499E-B93F-BBE30DC1F31F}" type="parTrans" cxnId="{627B2648-80D9-4504-8C9A-8922F1ADC34D}">
      <dgm:prSet/>
      <dgm:spPr/>
      <dgm:t>
        <a:bodyPr/>
        <a:lstStyle/>
        <a:p>
          <a:endParaRPr lang="en-US"/>
        </a:p>
      </dgm:t>
    </dgm:pt>
    <dgm:pt modelId="{421E7720-1E9A-42AB-8310-5FB0E292AED7}" type="sibTrans" cxnId="{627B2648-80D9-4504-8C9A-8922F1ADC34D}">
      <dgm:prSet/>
      <dgm:spPr/>
      <dgm:t>
        <a:bodyPr/>
        <a:lstStyle/>
        <a:p>
          <a:endParaRPr lang="en-US"/>
        </a:p>
      </dgm:t>
    </dgm:pt>
    <dgm:pt modelId="{EE1F1032-9341-4689-9F80-78DEF8E413EC}" type="pres">
      <dgm:prSet presAssocID="{BB91C817-32DF-4171-BA99-F07AAE8273FA}" presName="root" presStyleCnt="0">
        <dgm:presLayoutVars>
          <dgm:dir/>
          <dgm:resizeHandles val="exact"/>
        </dgm:presLayoutVars>
      </dgm:prSet>
      <dgm:spPr/>
    </dgm:pt>
    <dgm:pt modelId="{7EA1AC6D-C6C3-4F37-99C1-72A0CFC618DE}" type="pres">
      <dgm:prSet presAssocID="{3F746D7B-D6ED-40D6-A681-22DF6B52DDAE}" presName="compNode" presStyleCnt="0"/>
      <dgm:spPr/>
    </dgm:pt>
    <dgm:pt modelId="{88FACD5E-4ED9-411E-99E9-2041A35E919A}" type="pres">
      <dgm:prSet presAssocID="{3F746D7B-D6ED-40D6-A681-22DF6B52D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åndtrykk"/>
        </a:ext>
      </dgm:extLst>
    </dgm:pt>
    <dgm:pt modelId="{6AA0DDB4-49F0-437D-8104-38AF161389B2}" type="pres">
      <dgm:prSet presAssocID="{3F746D7B-D6ED-40D6-A681-22DF6B52DDAE}" presName="iconSpace" presStyleCnt="0"/>
      <dgm:spPr/>
    </dgm:pt>
    <dgm:pt modelId="{9978A81B-ED68-40C5-B421-EB7E121E390B}" type="pres">
      <dgm:prSet presAssocID="{3F746D7B-D6ED-40D6-A681-22DF6B52DDAE}" presName="parTx" presStyleLbl="revTx" presStyleIdx="0" presStyleCnt="6">
        <dgm:presLayoutVars>
          <dgm:chMax val="0"/>
          <dgm:chPref val="0"/>
        </dgm:presLayoutVars>
      </dgm:prSet>
      <dgm:spPr/>
    </dgm:pt>
    <dgm:pt modelId="{87CB527F-1645-4DB9-9B6F-9B47B0849926}" type="pres">
      <dgm:prSet presAssocID="{3F746D7B-D6ED-40D6-A681-22DF6B52DDAE}" presName="txSpace" presStyleCnt="0"/>
      <dgm:spPr/>
    </dgm:pt>
    <dgm:pt modelId="{3AB6C3FE-19DA-4819-B402-B8B8E31924C3}" type="pres">
      <dgm:prSet presAssocID="{3F746D7B-D6ED-40D6-A681-22DF6B52DDAE}" presName="desTx" presStyleLbl="revTx" presStyleIdx="1" presStyleCnt="6">
        <dgm:presLayoutVars/>
      </dgm:prSet>
      <dgm:spPr/>
    </dgm:pt>
    <dgm:pt modelId="{9C83E29E-D1A6-48DB-AAE7-51FF84866EA3}" type="pres">
      <dgm:prSet presAssocID="{DDFDB9FA-C02F-4F32-AF12-603381103283}" presName="sibTrans" presStyleCnt="0"/>
      <dgm:spPr/>
    </dgm:pt>
    <dgm:pt modelId="{67EF0468-F392-4995-B13C-CAEA466CEF19}" type="pres">
      <dgm:prSet presAssocID="{280FE2BB-D032-4BBF-95E8-F026529669D7}" presName="compNode" presStyleCnt="0"/>
      <dgm:spPr/>
    </dgm:pt>
    <dgm:pt modelId="{C01CE5AD-6C11-421F-9DE8-26FD34012EC8}" type="pres">
      <dgm:prSet presAssocID="{280FE2BB-D032-4BBF-95E8-F026529669D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A8760DB0-282A-47B3-BC9D-ADE1DA1C2D67}" type="pres">
      <dgm:prSet presAssocID="{280FE2BB-D032-4BBF-95E8-F026529669D7}" presName="iconSpace" presStyleCnt="0"/>
      <dgm:spPr/>
    </dgm:pt>
    <dgm:pt modelId="{4CABE4E5-BDA1-43F0-B14F-D59EB8CEEB37}" type="pres">
      <dgm:prSet presAssocID="{280FE2BB-D032-4BBF-95E8-F026529669D7}" presName="parTx" presStyleLbl="revTx" presStyleIdx="2" presStyleCnt="6">
        <dgm:presLayoutVars>
          <dgm:chMax val="0"/>
          <dgm:chPref val="0"/>
        </dgm:presLayoutVars>
      </dgm:prSet>
      <dgm:spPr/>
    </dgm:pt>
    <dgm:pt modelId="{1EDE65C3-D156-417C-830E-1735B31D890A}" type="pres">
      <dgm:prSet presAssocID="{280FE2BB-D032-4BBF-95E8-F026529669D7}" presName="txSpace" presStyleCnt="0"/>
      <dgm:spPr/>
    </dgm:pt>
    <dgm:pt modelId="{DB2BAC78-125C-4176-86E5-01A18991ED53}" type="pres">
      <dgm:prSet presAssocID="{280FE2BB-D032-4BBF-95E8-F026529669D7}" presName="desTx" presStyleLbl="revTx" presStyleIdx="3" presStyleCnt="6">
        <dgm:presLayoutVars/>
      </dgm:prSet>
      <dgm:spPr/>
    </dgm:pt>
    <dgm:pt modelId="{0FE6555B-EC6F-4A14-9D8B-4B97210EB0CE}" type="pres">
      <dgm:prSet presAssocID="{ECFEF90E-00F7-41A6-A7FC-80D7FB1568C9}" presName="sibTrans" presStyleCnt="0"/>
      <dgm:spPr/>
    </dgm:pt>
    <dgm:pt modelId="{66FC2A4B-D3A0-4652-9117-ABCE93913419}" type="pres">
      <dgm:prSet presAssocID="{B64A9B20-0A90-4C46-AE1F-43103A763BA3}" presName="compNode" presStyleCnt="0"/>
      <dgm:spPr/>
    </dgm:pt>
    <dgm:pt modelId="{19957DDE-00B6-4B34-8E8D-7B2FA1FB5D57}" type="pres">
      <dgm:prSet presAssocID="{B64A9B20-0A90-4C46-AE1F-43103A763BA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kk"/>
        </a:ext>
      </dgm:extLst>
    </dgm:pt>
    <dgm:pt modelId="{74AEDCDB-9465-4DB5-9EE6-5224EAB07CD7}" type="pres">
      <dgm:prSet presAssocID="{B64A9B20-0A90-4C46-AE1F-43103A763BA3}" presName="iconSpace" presStyleCnt="0"/>
      <dgm:spPr/>
    </dgm:pt>
    <dgm:pt modelId="{C9E8BDA5-A2B0-45BC-BB90-B5ECAFC804D9}" type="pres">
      <dgm:prSet presAssocID="{B64A9B20-0A90-4C46-AE1F-43103A763BA3}" presName="parTx" presStyleLbl="revTx" presStyleIdx="4" presStyleCnt="6">
        <dgm:presLayoutVars>
          <dgm:chMax val="0"/>
          <dgm:chPref val="0"/>
        </dgm:presLayoutVars>
      </dgm:prSet>
      <dgm:spPr/>
    </dgm:pt>
    <dgm:pt modelId="{65A532C0-CE29-4334-9F9A-A447E3279EDC}" type="pres">
      <dgm:prSet presAssocID="{B64A9B20-0A90-4C46-AE1F-43103A763BA3}" presName="txSpace" presStyleCnt="0"/>
      <dgm:spPr/>
    </dgm:pt>
    <dgm:pt modelId="{78DC21FF-F938-4E53-A5A9-DF77C31DEA8B}" type="pres">
      <dgm:prSet presAssocID="{B64A9B20-0A90-4C46-AE1F-43103A763BA3}" presName="desTx" presStyleLbl="revTx" presStyleIdx="5" presStyleCnt="6">
        <dgm:presLayoutVars/>
      </dgm:prSet>
      <dgm:spPr/>
    </dgm:pt>
  </dgm:ptLst>
  <dgm:cxnLst>
    <dgm:cxn modelId="{9739940E-9FD1-40B9-9FAB-7780D87015F8}" type="presOf" srcId="{280FE2BB-D032-4BBF-95E8-F026529669D7}" destId="{4CABE4E5-BDA1-43F0-B14F-D59EB8CEEB37}" srcOrd="0" destOrd="0" presId="urn:microsoft.com/office/officeart/2018/2/layout/IconLabelDescriptionList"/>
    <dgm:cxn modelId="{5638D115-D3EE-4F34-A494-36D052A15F44}" type="presOf" srcId="{BB91C817-32DF-4171-BA99-F07AAE8273FA}" destId="{EE1F1032-9341-4689-9F80-78DEF8E413EC}" srcOrd="0" destOrd="0" presId="urn:microsoft.com/office/officeart/2018/2/layout/IconLabelDescriptionList"/>
    <dgm:cxn modelId="{948EE123-9306-46FD-9C5C-3878172CDB99}" type="presOf" srcId="{7FCBE283-D89D-4C0A-A9AB-F1A8918581D1}" destId="{3AB6C3FE-19DA-4819-B402-B8B8E31924C3}" srcOrd="0" destOrd="0" presId="urn:microsoft.com/office/officeart/2018/2/layout/IconLabelDescriptionList"/>
    <dgm:cxn modelId="{627B2648-80D9-4504-8C9A-8922F1ADC34D}" srcId="{B64A9B20-0A90-4C46-AE1F-43103A763BA3}" destId="{E8458D95-20D1-4ECB-82E4-083C011F377E}" srcOrd="0" destOrd="0" parTransId="{61DEBEBE-DB25-499E-B93F-BBE30DC1F31F}" sibTransId="{421E7720-1E9A-42AB-8310-5FB0E292AED7}"/>
    <dgm:cxn modelId="{F7CD047C-97FD-4E2E-9ACF-7C35300D75C7}" srcId="{BB91C817-32DF-4171-BA99-F07AAE8273FA}" destId="{3F746D7B-D6ED-40D6-A681-22DF6B52DDAE}" srcOrd="0" destOrd="0" parTransId="{35D9C6CF-3EE5-48AA-ADD9-2FC174D10912}" sibTransId="{DDFDB9FA-C02F-4F32-AF12-603381103283}"/>
    <dgm:cxn modelId="{9DDACF90-548B-44B8-B315-155C660FF301}" srcId="{3F746D7B-D6ED-40D6-A681-22DF6B52DDAE}" destId="{7FCBE283-D89D-4C0A-A9AB-F1A8918581D1}" srcOrd="0" destOrd="0" parTransId="{2F25D09F-7125-48C1-9F51-973E1E2F6293}" sibTransId="{82731A78-E2CE-4CA2-800B-46381DB73FAC}"/>
    <dgm:cxn modelId="{73A32B94-39BA-4051-A54C-E9A5920A78E9}" type="presOf" srcId="{3F746D7B-D6ED-40D6-A681-22DF6B52DDAE}" destId="{9978A81B-ED68-40C5-B421-EB7E121E390B}" srcOrd="0" destOrd="0" presId="urn:microsoft.com/office/officeart/2018/2/layout/IconLabelDescriptionList"/>
    <dgm:cxn modelId="{26054B95-1DD8-44BF-A193-7DD267A16328}" type="presOf" srcId="{E8458D95-20D1-4ECB-82E4-083C011F377E}" destId="{78DC21FF-F938-4E53-A5A9-DF77C31DEA8B}" srcOrd="0" destOrd="0" presId="urn:microsoft.com/office/officeart/2018/2/layout/IconLabelDescriptionList"/>
    <dgm:cxn modelId="{10209AA7-2DF4-4CD5-8EE8-34157FB15C66}" srcId="{BB91C817-32DF-4171-BA99-F07AAE8273FA}" destId="{280FE2BB-D032-4BBF-95E8-F026529669D7}" srcOrd="1" destOrd="0" parTransId="{1096047A-53B9-42F4-BCA2-71C4BD01732A}" sibTransId="{ECFEF90E-00F7-41A6-A7FC-80D7FB1568C9}"/>
    <dgm:cxn modelId="{10D57CC9-7F4D-484D-A0D8-732ED14057E7}" srcId="{280FE2BB-D032-4BBF-95E8-F026529669D7}" destId="{FF69B980-B259-41D6-AAB8-BE22B2282DA4}" srcOrd="0" destOrd="0" parTransId="{735149E0-6442-4448-B836-58C18FAB9607}" sibTransId="{3E80D247-05DD-4C2F-9B1C-5C540E6E4152}"/>
    <dgm:cxn modelId="{1FBD6CE3-3A55-4099-AAB3-CCE1F95171C0}" type="presOf" srcId="{FF69B980-B259-41D6-AAB8-BE22B2282DA4}" destId="{DB2BAC78-125C-4176-86E5-01A18991ED53}" srcOrd="0" destOrd="0" presId="urn:microsoft.com/office/officeart/2018/2/layout/IconLabelDescriptionList"/>
    <dgm:cxn modelId="{438F83EB-4B62-4777-A658-A46AB940A1C7}" srcId="{BB91C817-32DF-4171-BA99-F07AAE8273FA}" destId="{B64A9B20-0A90-4C46-AE1F-43103A763BA3}" srcOrd="2" destOrd="0" parTransId="{A4CF6EED-6AAB-41A4-BB0F-DFBADED43969}" sibTransId="{22AF6D7E-F7F4-448B-B688-F913A4AC5CC5}"/>
    <dgm:cxn modelId="{C52187FA-3123-4870-AD70-7F4A015275FF}" type="presOf" srcId="{B64A9B20-0A90-4C46-AE1F-43103A763BA3}" destId="{C9E8BDA5-A2B0-45BC-BB90-B5ECAFC804D9}" srcOrd="0" destOrd="0" presId="urn:microsoft.com/office/officeart/2018/2/layout/IconLabelDescriptionList"/>
    <dgm:cxn modelId="{99CFFF86-55F9-4E96-8BB7-EB6814FF0FC2}" type="presParOf" srcId="{EE1F1032-9341-4689-9F80-78DEF8E413EC}" destId="{7EA1AC6D-C6C3-4F37-99C1-72A0CFC618DE}" srcOrd="0" destOrd="0" presId="urn:microsoft.com/office/officeart/2018/2/layout/IconLabelDescriptionList"/>
    <dgm:cxn modelId="{C6FC41ED-D9A6-44E0-A5AE-387D59C4918D}" type="presParOf" srcId="{7EA1AC6D-C6C3-4F37-99C1-72A0CFC618DE}" destId="{88FACD5E-4ED9-411E-99E9-2041A35E919A}" srcOrd="0" destOrd="0" presId="urn:microsoft.com/office/officeart/2018/2/layout/IconLabelDescriptionList"/>
    <dgm:cxn modelId="{FA6AFB4C-47E6-4A08-B766-0C9190CD4CF6}" type="presParOf" srcId="{7EA1AC6D-C6C3-4F37-99C1-72A0CFC618DE}" destId="{6AA0DDB4-49F0-437D-8104-38AF161389B2}" srcOrd="1" destOrd="0" presId="urn:microsoft.com/office/officeart/2018/2/layout/IconLabelDescriptionList"/>
    <dgm:cxn modelId="{1CC02560-F0F0-45C6-905A-B87BD30BD959}" type="presParOf" srcId="{7EA1AC6D-C6C3-4F37-99C1-72A0CFC618DE}" destId="{9978A81B-ED68-40C5-B421-EB7E121E390B}" srcOrd="2" destOrd="0" presId="urn:microsoft.com/office/officeart/2018/2/layout/IconLabelDescriptionList"/>
    <dgm:cxn modelId="{532934E0-E13C-4C23-82A2-C16CBF341506}" type="presParOf" srcId="{7EA1AC6D-C6C3-4F37-99C1-72A0CFC618DE}" destId="{87CB527F-1645-4DB9-9B6F-9B47B0849926}" srcOrd="3" destOrd="0" presId="urn:microsoft.com/office/officeart/2018/2/layout/IconLabelDescriptionList"/>
    <dgm:cxn modelId="{96FF81AD-A0CF-4587-AC75-F6D43388CFB6}" type="presParOf" srcId="{7EA1AC6D-C6C3-4F37-99C1-72A0CFC618DE}" destId="{3AB6C3FE-19DA-4819-B402-B8B8E31924C3}" srcOrd="4" destOrd="0" presId="urn:microsoft.com/office/officeart/2018/2/layout/IconLabelDescriptionList"/>
    <dgm:cxn modelId="{6BB673A4-5C23-4669-8AAC-9CBDAAE5618F}" type="presParOf" srcId="{EE1F1032-9341-4689-9F80-78DEF8E413EC}" destId="{9C83E29E-D1A6-48DB-AAE7-51FF84866EA3}" srcOrd="1" destOrd="0" presId="urn:microsoft.com/office/officeart/2018/2/layout/IconLabelDescriptionList"/>
    <dgm:cxn modelId="{336CD399-22B5-45F9-A9F2-4218E8048BAE}" type="presParOf" srcId="{EE1F1032-9341-4689-9F80-78DEF8E413EC}" destId="{67EF0468-F392-4995-B13C-CAEA466CEF19}" srcOrd="2" destOrd="0" presId="urn:microsoft.com/office/officeart/2018/2/layout/IconLabelDescriptionList"/>
    <dgm:cxn modelId="{18E5CBE7-C4B7-4845-87CE-91665E90B1F9}" type="presParOf" srcId="{67EF0468-F392-4995-B13C-CAEA466CEF19}" destId="{C01CE5AD-6C11-421F-9DE8-26FD34012EC8}" srcOrd="0" destOrd="0" presId="urn:microsoft.com/office/officeart/2018/2/layout/IconLabelDescriptionList"/>
    <dgm:cxn modelId="{79BE534D-7B2B-4BA3-B1D8-8B1106F0DBD0}" type="presParOf" srcId="{67EF0468-F392-4995-B13C-CAEA466CEF19}" destId="{A8760DB0-282A-47B3-BC9D-ADE1DA1C2D67}" srcOrd="1" destOrd="0" presId="urn:microsoft.com/office/officeart/2018/2/layout/IconLabelDescriptionList"/>
    <dgm:cxn modelId="{DF26AD81-247B-48DB-A6FE-FD05ACADE155}" type="presParOf" srcId="{67EF0468-F392-4995-B13C-CAEA466CEF19}" destId="{4CABE4E5-BDA1-43F0-B14F-D59EB8CEEB37}" srcOrd="2" destOrd="0" presId="urn:microsoft.com/office/officeart/2018/2/layout/IconLabelDescriptionList"/>
    <dgm:cxn modelId="{26897F90-187B-4564-9D3D-F693673DD6BC}" type="presParOf" srcId="{67EF0468-F392-4995-B13C-CAEA466CEF19}" destId="{1EDE65C3-D156-417C-830E-1735B31D890A}" srcOrd="3" destOrd="0" presId="urn:microsoft.com/office/officeart/2018/2/layout/IconLabelDescriptionList"/>
    <dgm:cxn modelId="{3F7D92B1-C85F-45A3-B30D-A99018E06E8D}" type="presParOf" srcId="{67EF0468-F392-4995-B13C-CAEA466CEF19}" destId="{DB2BAC78-125C-4176-86E5-01A18991ED53}" srcOrd="4" destOrd="0" presId="urn:microsoft.com/office/officeart/2018/2/layout/IconLabelDescriptionList"/>
    <dgm:cxn modelId="{E85891D6-BE5F-4054-9803-48152CD85429}" type="presParOf" srcId="{EE1F1032-9341-4689-9F80-78DEF8E413EC}" destId="{0FE6555B-EC6F-4A14-9D8B-4B97210EB0CE}" srcOrd="3" destOrd="0" presId="urn:microsoft.com/office/officeart/2018/2/layout/IconLabelDescriptionList"/>
    <dgm:cxn modelId="{02D7429C-7110-431B-B1FB-265C77D23838}" type="presParOf" srcId="{EE1F1032-9341-4689-9F80-78DEF8E413EC}" destId="{66FC2A4B-D3A0-4652-9117-ABCE93913419}" srcOrd="4" destOrd="0" presId="urn:microsoft.com/office/officeart/2018/2/layout/IconLabelDescriptionList"/>
    <dgm:cxn modelId="{87527F5F-F24D-4238-BBD3-43B8B471B719}" type="presParOf" srcId="{66FC2A4B-D3A0-4652-9117-ABCE93913419}" destId="{19957DDE-00B6-4B34-8E8D-7B2FA1FB5D57}" srcOrd="0" destOrd="0" presId="urn:microsoft.com/office/officeart/2018/2/layout/IconLabelDescriptionList"/>
    <dgm:cxn modelId="{D2140D23-3399-4550-A825-33ACCD248DEC}" type="presParOf" srcId="{66FC2A4B-D3A0-4652-9117-ABCE93913419}" destId="{74AEDCDB-9465-4DB5-9EE6-5224EAB07CD7}" srcOrd="1" destOrd="0" presId="urn:microsoft.com/office/officeart/2018/2/layout/IconLabelDescriptionList"/>
    <dgm:cxn modelId="{592D47C2-61AE-48D8-B788-69EC28758956}" type="presParOf" srcId="{66FC2A4B-D3A0-4652-9117-ABCE93913419}" destId="{C9E8BDA5-A2B0-45BC-BB90-B5ECAFC804D9}" srcOrd="2" destOrd="0" presId="urn:microsoft.com/office/officeart/2018/2/layout/IconLabelDescriptionList"/>
    <dgm:cxn modelId="{77B4C3BE-BF69-488F-8AC7-EBED9740E37C}" type="presParOf" srcId="{66FC2A4B-D3A0-4652-9117-ABCE93913419}" destId="{65A532C0-CE29-4334-9F9A-A447E3279EDC}" srcOrd="3" destOrd="0" presId="urn:microsoft.com/office/officeart/2018/2/layout/IconLabelDescriptionList"/>
    <dgm:cxn modelId="{686E273D-93B8-4397-BE98-AE829D2D6551}" type="presParOf" srcId="{66FC2A4B-D3A0-4652-9117-ABCE93913419}" destId="{78DC21FF-F938-4E53-A5A9-DF77C31DEA8B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109A9-E08C-4581-B819-1730E058D417}">
      <dsp:nvSpPr>
        <dsp:cNvPr id="0" name=""/>
        <dsp:cNvSpPr/>
      </dsp:nvSpPr>
      <dsp:spPr>
        <a:xfrm>
          <a:off x="0" y="407835"/>
          <a:ext cx="5329236" cy="743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>
              <a:latin typeface="Calibri Light" panose="020F0302020204030204"/>
            </a:rPr>
            <a:t>Lidenskap</a:t>
          </a:r>
          <a:r>
            <a:rPr lang="en-US" sz="3100" kern="1200" dirty="0">
              <a:latin typeface="Calibri Light" panose="020F0302020204030204"/>
            </a:rPr>
            <a:t> for </a:t>
          </a:r>
          <a:r>
            <a:rPr lang="en-US" sz="3100" kern="1200" dirty="0" err="1">
              <a:latin typeface="Calibri Light" panose="020F0302020204030204"/>
            </a:rPr>
            <a:t>samfunnsendring</a:t>
          </a:r>
          <a:endParaRPr lang="en-US" sz="3100" kern="1200" dirty="0" err="1"/>
        </a:p>
      </dsp:txBody>
      <dsp:txXfrm>
        <a:off x="36296" y="444131"/>
        <a:ext cx="5256644" cy="670943"/>
      </dsp:txXfrm>
    </dsp:sp>
    <dsp:sp modelId="{AD0217E2-D33C-446C-9E3A-C6E4F2296B16}">
      <dsp:nvSpPr>
        <dsp:cNvPr id="0" name=""/>
        <dsp:cNvSpPr/>
      </dsp:nvSpPr>
      <dsp:spPr>
        <a:xfrm>
          <a:off x="0" y="1240650"/>
          <a:ext cx="5329236" cy="743535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Calibri Light" panose="020F0302020204030204"/>
            </a:rPr>
            <a:t>Innovativ </a:t>
          </a:r>
          <a:r>
            <a:rPr lang="en-US" sz="3100" kern="1200" dirty="0" err="1">
              <a:latin typeface="Calibri Light" panose="020F0302020204030204"/>
            </a:rPr>
            <a:t>tenkning</a:t>
          </a:r>
          <a:endParaRPr lang="en-US" sz="3100" kern="1200" dirty="0" err="1"/>
        </a:p>
      </dsp:txBody>
      <dsp:txXfrm>
        <a:off x="36296" y="1276946"/>
        <a:ext cx="5256644" cy="670943"/>
      </dsp:txXfrm>
    </dsp:sp>
    <dsp:sp modelId="{3FE44FBA-C509-4BB3-BD73-305D4F37FFAE}">
      <dsp:nvSpPr>
        <dsp:cNvPr id="0" name=""/>
        <dsp:cNvSpPr/>
      </dsp:nvSpPr>
      <dsp:spPr>
        <a:xfrm>
          <a:off x="0" y="2073465"/>
          <a:ext cx="5329236" cy="743535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>
              <a:latin typeface="Calibri Light" panose="020F0302020204030204"/>
            </a:rPr>
            <a:t>Bærekraftig</a:t>
          </a:r>
          <a:r>
            <a:rPr lang="en-US" sz="3100" kern="1200" dirty="0">
              <a:latin typeface="Calibri Light" panose="020F0302020204030204"/>
            </a:rPr>
            <a:t> </a:t>
          </a:r>
          <a:r>
            <a:rPr lang="en-US" sz="3100" kern="1200" dirty="0" err="1">
              <a:latin typeface="Calibri Light" panose="020F0302020204030204"/>
            </a:rPr>
            <a:t>forretningsmodell</a:t>
          </a:r>
          <a:endParaRPr lang="en-US" sz="3100" kern="1200" dirty="0" err="1"/>
        </a:p>
      </dsp:txBody>
      <dsp:txXfrm>
        <a:off x="36296" y="2109761"/>
        <a:ext cx="5256644" cy="670943"/>
      </dsp:txXfrm>
    </dsp:sp>
    <dsp:sp modelId="{6EC1241B-93DF-4F83-A788-5C7EB15C83A7}">
      <dsp:nvSpPr>
        <dsp:cNvPr id="0" name=""/>
        <dsp:cNvSpPr/>
      </dsp:nvSpPr>
      <dsp:spPr>
        <a:xfrm>
          <a:off x="0" y="2906280"/>
          <a:ext cx="5329236" cy="74353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>
              <a:latin typeface="Calibri Light" panose="020F0302020204030204"/>
            </a:rPr>
            <a:t>Evne</a:t>
          </a:r>
          <a:r>
            <a:rPr lang="en-US" sz="3100" kern="1200" dirty="0">
              <a:latin typeface="Calibri Light" panose="020F0302020204030204"/>
            </a:rPr>
            <a:t> </a:t>
          </a:r>
          <a:r>
            <a:rPr lang="en-US" sz="3100" kern="1200" dirty="0" err="1">
              <a:latin typeface="Calibri Light" panose="020F0302020204030204"/>
            </a:rPr>
            <a:t>til</a:t>
          </a:r>
          <a:r>
            <a:rPr lang="en-US" sz="3100" kern="1200" dirty="0">
              <a:latin typeface="Calibri Light" panose="020F0302020204030204"/>
            </a:rPr>
            <a:t> </a:t>
          </a:r>
          <a:r>
            <a:rPr lang="en-US" sz="3100" kern="1200" dirty="0" err="1">
              <a:latin typeface="Calibri Light" panose="020F0302020204030204"/>
            </a:rPr>
            <a:t>mobilisere</a:t>
          </a:r>
          <a:r>
            <a:rPr lang="en-US" sz="3100" kern="1200" dirty="0">
              <a:latin typeface="Calibri Light" panose="020F0302020204030204"/>
            </a:rPr>
            <a:t> </a:t>
          </a:r>
          <a:r>
            <a:rPr lang="en-US" sz="3100" kern="1200" dirty="0" err="1">
              <a:latin typeface="Calibri Light" panose="020F0302020204030204"/>
            </a:rPr>
            <a:t>ressurser</a:t>
          </a:r>
          <a:r>
            <a:rPr lang="en-US" sz="3100" kern="1200" dirty="0">
              <a:latin typeface="Calibri Light" panose="020F0302020204030204"/>
            </a:rPr>
            <a:t> </a:t>
          </a:r>
          <a:endParaRPr lang="en-US" sz="3100" kern="1200" dirty="0"/>
        </a:p>
      </dsp:txBody>
      <dsp:txXfrm>
        <a:off x="36296" y="2942576"/>
        <a:ext cx="5256644" cy="6709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28894-12BD-42FC-8BCF-03F69B59A7EB}">
      <dsp:nvSpPr>
        <dsp:cNvPr id="0" name=""/>
        <dsp:cNvSpPr/>
      </dsp:nvSpPr>
      <dsp:spPr>
        <a:xfrm>
          <a:off x="0" y="0"/>
          <a:ext cx="8412480" cy="918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>
              <a:latin typeface="Arial Nova"/>
            </a:rPr>
            <a:t>Forskning</a:t>
          </a:r>
          <a:r>
            <a:rPr lang="en-US" sz="3800" kern="1200" dirty="0">
              <a:latin typeface="Arial Nova"/>
            </a:rPr>
            <a:t> </a:t>
          </a:r>
          <a:r>
            <a:rPr lang="en-US" sz="3800" kern="1200" dirty="0" err="1">
              <a:latin typeface="Arial Nova"/>
            </a:rPr>
            <a:t>og</a:t>
          </a:r>
          <a:r>
            <a:rPr lang="en-US" sz="3800" kern="1200" dirty="0">
              <a:latin typeface="Arial Nova"/>
            </a:rPr>
            <a:t> planlegging fasen</a:t>
          </a:r>
        </a:p>
      </dsp:txBody>
      <dsp:txXfrm>
        <a:off x="26914" y="26914"/>
        <a:ext cx="7343248" cy="865089"/>
      </dsp:txXfrm>
    </dsp:sp>
    <dsp:sp modelId="{35645698-B319-4E31-8255-3F807D8A3F32}">
      <dsp:nvSpPr>
        <dsp:cNvPr id="0" name=""/>
        <dsp:cNvSpPr/>
      </dsp:nvSpPr>
      <dsp:spPr>
        <a:xfrm>
          <a:off x="704545" y="1085993"/>
          <a:ext cx="8412480" cy="918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Calibri Light" panose="020F0302020204030204"/>
            </a:rPr>
            <a:t>Ressursmobilisering </a:t>
          </a:r>
          <a:r>
            <a:rPr lang="en-US" sz="3800" kern="1200" dirty="0" err="1">
              <a:latin typeface="Calibri Light" panose="020F0302020204030204"/>
            </a:rPr>
            <a:t>og</a:t>
          </a:r>
          <a:r>
            <a:rPr lang="en-US" sz="3800" kern="1200" dirty="0">
              <a:latin typeface="Calibri Light" panose="020F0302020204030204"/>
            </a:rPr>
            <a:t> fundraising</a:t>
          </a:r>
          <a:endParaRPr lang="en-US" sz="3800" kern="1200" dirty="0"/>
        </a:p>
      </dsp:txBody>
      <dsp:txXfrm>
        <a:off x="731459" y="1112907"/>
        <a:ext cx="7056810" cy="865089"/>
      </dsp:txXfrm>
    </dsp:sp>
    <dsp:sp modelId="{E32EE3BC-B1DC-4E54-B774-13509DABFE0C}">
      <dsp:nvSpPr>
        <dsp:cNvPr id="0" name=""/>
        <dsp:cNvSpPr/>
      </dsp:nvSpPr>
      <dsp:spPr>
        <a:xfrm>
          <a:off x="1398574" y="2171986"/>
          <a:ext cx="8412480" cy="918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Calibri Light" panose="020F0302020204030204"/>
            </a:rPr>
            <a:t>Implementering og skalering</a:t>
          </a:r>
          <a:endParaRPr lang="en-US" sz="3800" kern="1200" dirty="0"/>
        </a:p>
      </dsp:txBody>
      <dsp:txXfrm>
        <a:off x="1425488" y="2198900"/>
        <a:ext cx="7067326" cy="865089"/>
      </dsp:txXfrm>
    </dsp:sp>
    <dsp:sp modelId="{0B901F43-A119-4858-BB84-BC467C0BD30F}">
      <dsp:nvSpPr>
        <dsp:cNvPr id="0" name=""/>
        <dsp:cNvSpPr/>
      </dsp:nvSpPr>
      <dsp:spPr>
        <a:xfrm>
          <a:off x="2103119" y="3257979"/>
          <a:ext cx="8412480" cy="918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Calibri Light" panose="020F0302020204030204"/>
            </a:rPr>
            <a:t>Evaluering av </a:t>
          </a:r>
          <a:r>
            <a:rPr lang="en-US" sz="3800" kern="1200" dirty="0" err="1">
              <a:latin typeface="Calibri Light" panose="020F0302020204030204"/>
            </a:rPr>
            <a:t>samfunnseffekter</a:t>
          </a:r>
          <a:endParaRPr lang="en-US" sz="3800" kern="1200" dirty="0"/>
        </a:p>
      </dsp:txBody>
      <dsp:txXfrm>
        <a:off x="2130033" y="3284893"/>
        <a:ext cx="7056810" cy="865089"/>
      </dsp:txXfrm>
    </dsp:sp>
    <dsp:sp modelId="{F40E7445-B120-4785-9798-8FC82FF40910}">
      <dsp:nvSpPr>
        <dsp:cNvPr id="0" name=""/>
        <dsp:cNvSpPr/>
      </dsp:nvSpPr>
      <dsp:spPr>
        <a:xfrm>
          <a:off x="7815183" y="703807"/>
          <a:ext cx="597296" cy="5972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949575" y="703807"/>
        <a:ext cx="328512" cy="449465"/>
      </dsp:txXfrm>
    </dsp:sp>
    <dsp:sp modelId="{9E1C51C7-0C27-43E3-A2C4-E704856855B0}">
      <dsp:nvSpPr>
        <dsp:cNvPr id="0" name=""/>
        <dsp:cNvSpPr/>
      </dsp:nvSpPr>
      <dsp:spPr>
        <a:xfrm>
          <a:off x="8519728" y="1789800"/>
          <a:ext cx="597296" cy="5972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654120" y="1789800"/>
        <a:ext cx="328512" cy="449465"/>
      </dsp:txXfrm>
    </dsp:sp>
    <dsp:sp modelId="{AC55336A-52A8-478B-9F27-7D2897234B4A}">
      <dsp:nvSpPr>
        <dsp:cNvPr id="0" name=""/>
        <dsp:cNvSpPr/>
      </dsp:nvSpPr>
      <dsp:spPr>
        <a:xfrm>
          <a:off x="9213758" y="2875793"/>
          <a:ext cx="597296" cy="5972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9348150" y="2875793"/>
        <a:ext cx="328512" cy="4494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ACD5E-4ED9-411E-99E9-2041A35E919A}">
      <dsp:nvSpPr>
        <dsp:cNvPr id="0" name=""/>
        <dsp:cNvSpPr/>
      </dsp:nvSpPr>
      <dsp:spPr>
        <a:xfrm>
          <a:off x="2888" y="1247241"/>
          <a:ext cx="1097085" cy="10970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8A81B-ED68-40C5-B421-EB7E121E390B}">
      <dsp:nvSpPr>
        <dsp:cNvPr id="0" name=""/>
        <dsp:cNvSpPr/>
      </dsp:nvSpPr>
      <dsp:spPr>
        <a:xfrm>
          <a:off x="2888" y="2432087"/>
          <a:ext cx="3134531" cy="470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err="1">
              <a:latin typeface="Calibri Light" panose="020F0302020204030204"/>
            </a:rPr>
            <a:t>Samarbeid</a:t>
          </a:r>
          <a:r>
            <a:rPr lang="en-US" sz="1500" kern="1200">
              <a:latin typeface="Calibri Light" panose="020F0302020204030204"/>
            </a:rPr>
            <a:t> </a:t>
          </a:r>
          <a:r>
            <a:rPr lang="en-US" sz="1500" kern="1200" err="1">
              <a:latin typeface="Calibri Light" panose="020F0302020204030204"/>
            </a:rPr>
            <a:t>og</a:t>
          </a:r>
          <a:r>
            <a:rPr lang="en-US" sz="1500" kern="1200">
              <a:latin typeface="Calibri Light" panose="020F0302020204030204"/>
            </a:rPr>
            <a:t> </a:t>
          </a:r>
          <a:r>
            <a:rPr lang="en-US" sz="1500" kern="1200" err="1">
              <a:latin typeface="Calibri Light" panose="020F0302020204030204"/>
            </a:rPr>
            <a:t>Partnerskap</a:t>
          </a:r>
          <a:r>
            <a:rPr lang="en-US" sz="1500" kern="1200">
              <a:latin typeface="Calibri Light" panose="020F0302020204030204"/>
            </a:rPr>
            <a:t> med interessenter.</a:t>
          </a:r>
          <a:endParaRPr lang="en-US" sz="1500" kern="1200"/>
        </a:p>
      </dsp:txBody>
      <dsp:txXfrm>
        <a:off x="2888" y="2432087"/>
        <a:ext cx="3134531" cy="470179"/>
      </dsp:txXfrm>
    </dsp:sp>
    <dsp:sp modelId="{3AB6C3FE-19DA-4819-B402-B8B8E31924C3}">
      <dsp:nvSpPr>
        <dsp:cNvPr id="0" name=""/>
        <dsp:cNvSpPr/>
      </dsp:nvSpPr>
      <dsp:spPr>
        <a:xfrm>
          <a:off x="2888" y="2943086"/>
          <a:ext cx="3134531" cy="34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Calibri Light" panose="020F0302020204030204"/>
            </a:rPr>
            <a:t>Myndigheter, </a:t>
          </a:r>
          <a:r>
            <a:rPr lang="en-US" sz="1100" kern="1200" err="1">
              <a:latin typeface="Calibri Light" panose="020F0302020204030204"/>
            </a:rPr>
            <a:t>næringsliv</a:t>
          </a:r>
          <a:r>
            <a:rPr lang="en-US" sz="1100" kern="1200">
              <a:latin typeface="Calibri Light" panose="020F0302020204030204"/>
            </a:rPr>
            <a:t> </a:t>
          </a:r>
          <a:r>
            <a:rPr lang="en-US" sz="1100" kern="1200" err="1">
              <a:latin typeface="Calibri Light" panose="020F0302020204030204"/>
            </a:rPr>
            <a:t>og</a:t>
          </a:r>
          <a:r>
            <a:rPr lang="en-US" sz="1100" kern="1200">
              <a:latin typeface="Calibri Light" panose="020F0302020204030204"/>
            </a:rPr>
            <a:t> </a:t>
          </a:r>
          <a:r>
            <a:rPr lang="en-US" sz="1100" kern="1200" err="1">
              <a:latin typeface="Calibri Light" panose="020F0302020204030204"/>
            </a:rPr>
            <a:t>samfunnet</a:t>
          </a:r>
          <a:endParaRPr lang="en-US" sz="1100" kern="1200" err="1"/>
        </a:p>
      </dsp:txBody>
      <dsp:txXfrm>
        <a:off x="2888" y="2943086"/>
        <a:ext cx="3134531" cy="345095"/>
      </dsp:txXfrm>
    </dsp:sp>
    <dsp:sp modelId="{C01CE5AD-6C11-421F-9DE8-26FD34012EC8}">
      <dsp:nvSpPr>
        <dsp:cNvPr id="0" name=""/>
        <dsp:cNvSpPr/>
      </dsp:nvSpPr>
      <dsp:spPr>
        <a:xfrm>
          <a:off x="3685962" y="1247241"/>
          <a:ext cx="1097085" cy="10970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BE4E5-BDA1-43F0-B14F-D59EB8CEEB37}">
      <dsp:nvSpPr>
        <dsp:cNvPr id="0" name=""/>
        <dsp:cNvSpPr/>
      </dsp:nvSpPr>
      <dsp:spPr>
        <a:xfrm>
          <a:off x="3685962" y="2432087"/>
          <a:ext cx="3134531" cy="470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>
              <a:latin typeface="Calibri Light" panose="020F0302020204030204"/>
            </a:rPr>
            <a:t>Innovativ forretningsmodell.</a:t>
          </a:r>
          <a:endParaRPr lang="en-US" sz="1500" kern="1200"/>
        </a:p>
      </dsp:txBody>
      <dsp:txXfrm>
        <a:off x="3685962" y="2432087"/>
        <a:ext cx="3134531" cy="470179"/>
      </dsp:txXfrm>
    </dsp:sp>
    <dsp:sp modelId="{DB2BAC78-125C-4176-86E5-01A18991ED53}">
      <dsp:nvSpPr>
        <dsp:cNvPr id="0" name=""/>
        <dsp:cNvSpPr/>
      </dsp:nvSpPr>
      <dsp:spPr>
        <a:xfrm>
          <a:off x="3685962" y="2943086"/>
          <a:ext cx="3134531" cy="34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err="1">
              <a:latin typeface="Calibri Light" panose="020F0302020204030204"/>
            </a:rPr>
            <a:t>Sosial</a:t>
          </a:r>
          <a:r>
            <a:rPr lang="en-US" sz="1100" kern="1200">
              <a:latin typeface="Calibri Light" panose="020F0302020204030204"/>
            </a:rPr>
            <a:t> </a:t>
          </a:r>
          <a:r>
            <a:rPr lang="en-US" sz="1100" kern="1200" err="1">
              <a:latin typeface="Calibri Light" panose="020F0302020204030204"/>
            </a:rPr>
            <a:t>forretningsdrift</a:t>
          </a:r>
          <a:r>
            <a:rPr lang="en-US" sz="1100" kern="1200">
              <a:latin typeface="Calibri Light" panose="020F0302020204030204"/>
            </a:rPr>
            <a:t> med </a:t>
          </a:r>
          <a:r>
            <a:rPr lang="en-US" sz="1100" kern="1200" err="1">
              <a:latin typeface="Calibri Light" panose="020F0302020204030204"/>
            </a:rPr>
            <a:t>fokus</a:t>
          </a:r>
          <a:r>
            <a:rPr lang="en-US" sz="1100" kern="1200">
              <a:latin typeface="Calibri Light" panose="020F0302020204030204"/>
            </a:rPr>
            <a:t> </a:t>
          </a:r>
          <a:r>
            <a:rPr lang="en-US" sz="1100" kern="1200" err="1">
              <a:latin typeface="Calibri Light" panose="020F0302020204030204"/>
            </a:rPr>
            <a:t>på</a:t>
          </a:r>
          <a:r>
            <a:rPr lang="en-US" sz="1100" kern="1200">
              <a:latin typeface="Calibri Light" panose="020F0302020204030204"/>
            </a:rPr>
            <a:t> </a:t>
          </a:r>
          <a:r>
            <a:rPr lang="en-US" sz="1100" kern="1200" err="1">
              <a:latin typeface="Calibri Light" panose="020F0302020204030204"/>
            </a:rPr>
            <a:t>dobbel</a:t>
          </a:r>
          <a:r>
            <a:rPr lang="en-US" sz="1100" kern="1200">
              <a:latin typeface="Calibri Light" panose="020F0302020204030204"/>
            </a:rPr>
            <a:t> bunnlinje(økonomisk </a:t>
          </a:r>
          <a:r>
            <a:rPr lang="en-US" sz="1100" kern="1200" err="1">
              <a:latin typeface="Calibri Light" panose="020F0302020204030204"/>
            </a:rPr>
            <a:t>og</a:t>
          </a:r>
          <a:r>
            <a:rPr lang="en-US" sz="1100" kern="1200">
              <a:latin typeface="Calibri Light" panose="020F0302020204030204"/>
            </a:rPr>
            <a:t> samfunnmessig)</a:t>
          </a:r>
          <a:endParaRPr lang="en-US" sz="1100" kern="1200"/>
        </a:p>
      </dsp:txBody>
      <dsp:txXfrm>
        <a:off x="3685962" y="2943086"/>
        <a:ext cx="3134531" cy="345095"/>
      </dsp:txXfrm>
    </dsp:sp>
    <dsp:sp modelId="{19957DDE-00B6-4B34-8E8D-7B2FA1FB5D57}">
      <dsp:nvSpPr>
        <dsp:cNvPr id="0" name=""/>
        <dsp:cNvSpPr/>
      </dsp:nvSpPr>
      <dsp:spPr>
        <a:xfrm>
          <a:off x="7369036" y="1247241"/>
          <a:ext cx="1097085" cy="10970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8BDA5-A2B0-45BC-BB90-B5ECAFC804D9}">
      <dsp:nvSpPr>
        <dsp:cNvPr id="0" name=""/>
        <dsp:cNvSpPr/>
      </dsp:nvSpPr>
      <dsp:spPr>
        <a:xfrm>
          <a:off x="7369036" y="2432087"/>
          <a:ext cx="3134531" cy="470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err="1">
              <a:latin typeface="Calibri Light" panose="020F0302020204030204"/>
            </a:rPr>
            <a:t>Måling</a:t>
          </a:r>
          <a:r>
            <a:rPr lang="en-US" sz="1500" kern="1200">
              <a:latin typeface="Calibri Light" panose="020F0302020204030204"/>
            </a:rPr>
            <a:t> av </a:t>
          </a:r>
          <a:r>
            <a:rPr lang="en-US" sz="1500" kern="1200" err="1">
              <a:latin typeface="Calibri Light" panose="020F0302020204030204"/>
            </a:rPr>
            <a:t>sosiale</a:t>
          </a:r>
          <a:r>
            <a:rPr lang="en-US" sz="1500" kern="1200">
              <a:latin typeface="Calibri Light" panose="020F0302020204030204"/>
            </a:rPr>
            <a:t> effekter.</a:t>
          </a:r>
          <a:endParaRPr lang="en-US" sz="1500" kern="1200"/>
        </a:p>
      </dsp:txBody>
      <dsp:txXfrm>
        <a:off x="7369036" y="2432087"/>
        <a:ext cx="3134531" cy="470179"/>
      </dsp:txXfrm>
    </dsp:sp>
    <dsp:sp modelId="{78DC21FF-F938-4E53-A5A9-DF77C31DEA8B}">
      <dsp:nvSpPr>
        <dsp:cNvPr id="0" name=""/>
        <dsp:cNvSpPr/>
      </dsp:nvSpPr>
      <dsp:spPr>
        <a:xfrm>
          <a:off x="7369036" y="2943086"/>
          <a:ext cx="3134531" cy="34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Calibri Light" panose="020F0302020204030204"/>
            </a:rPr>
            <a:t>Bruk av indikatorer og målemetoder for å evaluere suksess.</a:t>
          </a:r>
          <a:endParaRPr lang="en-US" sz="1100" kern="1200"/>
        </a:p>
      </dsp:txBody>
      <dsp:txXfrm>
        <a:off x="7369036" y="2943086"/>
        <a:ext cx="3134531" cy="345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8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3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62AAA7-DFDA-42C9-8D80-46B94BB89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5FFF63F-C9DE-4970-AF4F-4F9DBA280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587A918-F376-48C5-8CA9-AEB18E12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568A-EF26-48DF-BB83-3E02A5CBFCF7}" type="datetime1">
              <a:rPr lang="nb-NO" smtClean="0"/>
              <a:t>05.09.2023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3991F70-AB4E-4B56-8054-80A6E753C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KBT Fagskole - Testversjon ZOOM-brukerveiledning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E76CA2E-C563-40ED-A52C-1502EA93D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1021-4DA4-4667-9555-75DE6C211D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389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8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2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0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6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8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1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9AC4A42-A4D8-48B3-8CFD-6FF0C5EF2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ADA081A-138E-4612-8ACD-68C37F00B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B4F28FC-3AE8-4480-A30A-C3DE6319D7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7B706-16C2-4CB2-98E4-E3250BA0B2F2}" type="datetime1">
              <a:rPr lang="nb-NO" smtClean="0"/>
              <a:t>05.09.2023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4CCEF45-54A3-48AB-9BCE-A7E3E3438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KBT Fagskole - Testversjon ZOOM-brukerveiledning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B380858-6483-4DCA-91DF-440695126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01021-4DA4-4667-9555-75DE6C211D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040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F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C38D71-A58C-416D-A527-688F9A71B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3200" dirty="0">
                <a:solidFill>
                  <a:srgbClr val="FFFFFF"/>
                </a:solidFill>
              </a:rPr>
            </a:br>
            <a:br>
              <a:rPr lang="en-US" sz="3200" dirty="0"/>
            </a:br>
            <a:r>
              <a:rPr lang="en-US" sz="3200" dirty="0" err="1">
                <a:solidFill>
                  <a:srgbClr val="FFFFFF"/>
                </a:solidFill>
              </a:rPr>
              <a:t>Skapelse</a:t>
            </a:r>
            <a:r>
              <a:rPr lang="en-US" sz="3200" dirty="0">
                <a:solidFill>
                  <a:srgbClr val="FFFFFF"/>
                </a:solidFill>
              </a:rPr>
              <a:t> a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 err="1">
                <a:solidFill>
                  <a:srgbClr val="FFFFFF"/>
                </a:solidFill>
              </a:rPr>
              <a:t>samfunns</a:t>
            </a:r>
            <a:r>
              <a:rPr lang="en-US" sz="3200" dirty="0">
                <a:solidFill>
                  <a:srgbClr val="FFFFFF"/>
                </a:solidFill>
              </a:rPr>
              <a:t>-      </a:t>
            </a:r>
            <a:r>
              <a:rPr lang="en-US" sz="3200" dirty="0" err="1">
                <a:solidFill>
                  <a:srgbClr val="FFFFFF"/>
                </a:solidFill>
              </a:rPr>
              <a:t>verdi</a:t>
            </a:r>
            <a:r>
              <a:rPr lang="en-US" sz="3200" dirty="0">
                <a:solidFill>
                  <a:srgbClr val="FFFFFF"/>
                </a:solidFill>
              </a:rPr>
              <a:t>.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  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                                                                      </a:t>
            </a:r>
            <a:br>
              <a:rPr lang="en-US" sz="1600" kern="1200" dirty="0"/>
            </a:b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                                                                                                                              </a:t>
            </a:r>
            <a:endParaRPr lang="en-US">
              <a:ea typeface="+mj-ea"/>
              <a:cs typeface="+mj-cs"/>
            </a:endParaRPr>
          </a:p>
        </p:txBody>
      </p:sp>
      <p:pic>
        <p:nvPicPr>
          <p:cNvPr id="13" name="Plassholder for innhold 12" descr="Et bilde som inneholder kunst, lampe, lett, design">
            <a:extLst>
              <a:ext uri="{FF2B5EF4-FFF2-40B4-BE49-F238E27FC236}">
                <a16:creationId xmlns:a16="http://schemas.microsoft.com/office/drawing/2014/main" id="{9EA75BEE-7B46-8719-2D1B-FFB9F10BD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259222"/>
            <a:ext cx="7188199" cy="2336167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70E4E-75A9-49A6-BC8B-C5EC92637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6613" y="6356350"/>
            <a:ext cx="703217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KBT Fagskole - ZOOM-brukerveiledning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7D1B19A-6B4B-40F1-B17A-6EE7A5C78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F401021-4DA4-4667-9555-75DE6C211D25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1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ukk bilde av hendene applauding">
            <a:extLst>
              <a:ext uri="{FF2B5EF4-FFF2-40B4-BE49-F238E27FC236}">
                <a16:creationId xmlns:a16="http://schemas.microsoft.com/office/drawing/2014/main" id="{D34C384D-F09E-FB32-366C-FC98679941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68" r="13471" b="4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3AB03E-03B1-E66A-6486-07BD3C9A5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en-US" sz="4000">
                <a:cs typeface="Calibri Light"/>
              </a:rPr>
              <a:t>Innledning 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444D4-9D9F-99B5-9327-539B28492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err="1">
                <a:cs typeface="Calibri"/>
              </a:rPr>
              <a:t>Definisjon</a:t>
            </a:r>
            <a:r>
              <a:rPr lang="en-US" sz="2000" dirty="0">
                <a:cs typeface="Calibri"/>
              </a:rPr>
              <a:t> av </a:t>
            </a:r>
            <a:r>
              <a:rPr lang="en-US" sz="2000" err="1">
                <a:cs typeface="Calibri"/>
              </a:rPr>
              <a:t>sosialtentreprenørskap</a:t>
            </a:r>
            <a:endParaRPr lang="en-US" sz="2000" dirty="0">
              <a:cs typeface="Calibri"/>
            </a:endParaRPr>
          </a:p>
          <a:p>
            <a:r>
              <a:rPr lang="en-US" sz="2000" err="1">
                <a:cs typeface="Calibri"/>
              </a:rPr>
              <a:t>Betydningen</a:t>
            </a:r>
            <a:r>
              <a:rPr lang="en-US" sz="2000" dirty="0">
                <a:cs typeface="Calibri"/>
              </a:rPr>
              <a:t> av </a:t>
            </a:r>
            <a:r>
              <a:rPr lang="en-US" sz="2000" err="1">
                <a:cs typeface="Calibri"/>
              </a:rPr>
              <a:t>sosialtentreprenørskap</a:t>
            </a:r>
            <a:r>
              <a:rPr lang="en-US" sz="2000" dirty="0">
                <a:cs typeface="Calibri"/>
              </a:rPr>
              <a:t> I </a:t>
            </a:r>
            <a:r>
              <a:rPr lang="en-US" sz="2000" err="1">
                <a:cs typeface="Calibri"/>
              </a:rPr>
              <a:t>dagens</a:t>
            </a:r>
            <a:r>
              <a:rPr lang="en-US" sz="2000" dirty="0">
                <a:cs typeface="Calibri"/>
              </a:rPr>
              <a:t> </a:t>
            </a:r>
            <a:r>
              <a:rPr lang="en-US" sz="2000" err="1">
                <a:cs typeface="Calibri"/>
              </a:rPr>
              <a:t>samfunn</a:t>
            </a:r>
            <a:r>
              <a:rPr lang="en-US" sz="2000" dirty="0">
                <a:cs typeface="Calibri"/>
              </a:rPr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3E24EF-4DE8-B8E4-6ADB-677A0D088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23149" y="6356350"/>
            <a:ext cx="425646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nb-NO">
                <a:solidFill>
                  <a:srgbClr val="FFFFFF"/>
                </a:solidFill>
              </a:rPr>
              <a:t>KBT Fagskole - Testversjon ZOOM-brukerveiledning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14E8C4-4921-74B3-C508-9FB474B9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356350"/>
            <a:ext cx="14628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F401021-4DA4-4667-9555-75DE6C211D25}" type="slidenum">
              <a:rPr lang="nb-NO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647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A19AD3-272D-1E01-7365-0ABA463DFE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149" b="2"/>
          <a:stretch/>
        </p:blipFill>
        <p:spPr>
          <a:xfrm>
            <a:off x="20" y="10"/>
            <a:ext cx="6204384" cy="5114534"/>
          </a:xfrm>
          <a:custGeom>
            <a:avLst/>
            <a:gdLst/>
            <a:ahLst/>
            <a:cxnLst/>
            <a:rect l="l" t="t" r="r" b="b"/>
            <a:pathLst>
              <a:path w="6204404" h="5114544">
                <a:moveTo>
                  <a:pt x="5659431" y="0"/>
                </a:moveTo>
                <a:lnTo>
                  <a:pt x="6157098" y="0"/>
                </a:lnTo>
                <a:lnTo>
                  <a:pt x="6181355" y="190991"/>
                </a:lnTo>
                <a:cubicBezTo>
                  <a:pt x="6196596" y="341154"/>
                  <a:pt x="6204404" y="493515"/>
                  <a:pt x="6204404" y="647700"/>
                </a:cubicBezTo>
                <a:cubicBezTo>
                  <a:pt x="6204404" y="3114670"/>
                  <a:pt x="4205578" y="5114544"/>
                  <a:pt x="1739900" y="5114544"/>
                </a:cubicBezTo>
                <a:cubicBezTo>
                  <a:pt x="1123481" y="5114544"/>
                  <a:pt x="536240" y="4989552"/>
                  <a:pt x="2114" y="4763518"/>
                </a:cubicBezTo>
                <a:lnTo>
                  <a:pt x="0" y="4762561"/>
                </a:lnTo>
                <a:lnTo>
                  <a:pt x="0" y="4226363"/>
                </a:lnTo>
                <a:lnTo>
                  <a:pt x="15791" y="4234455"/>
                </a:lnTo>
                <a:cubicBezTo>
                  <a:pt x="537360" y="4485921"/>
                  <a:pt x="1122182" y="4626842"/>
                  <a:pt x="1739899" y="4626842"/>
                </a:cubicBezTo>
                <a:cubicBezTo>
                  <a:pt x="3936226" y="4626842"/>
                  <a:pt x="5716700" y="2845319"/>
                  <a:pt x="5716700" y="647700"/>
                </a:cubicBezTo>
                <a:cubicBezTo>
                  <a:pt x="5716700" y="510349"/>
                  <a:pt x="5709745" y="374623"/>
                  <a:pt x="5696169" y="240856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A9309B-2766-8C0C-7AE1-8C160D0D6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327026"/>
            <a:ext cx="4164011" cy="2611437"/>
          </a:xfrm>
        </p:spPr>
        <p:txBody>
          <a:bodyPr>
            <a:normAutofit/>
          </a:bodyPr>
          <a:lstStyle/>
          <a:p>
            <a:endParaRPr lang="en-US" sz="2500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86E6D-F496-02FB-6260-81AD3FB30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b="1" i="1" err="1">
                <a:cs typeface="Calibri"/>
              </a:rPr>
              <a:t>Forventninger</a:t>
            </a:r>
            <a:r>
              <a:rPr lang="en-US" sz="2600" b="1" i="1">
                <a:cs typeface="Calibri"/>
              </a:rPr>
              <a:t> </a:t>
            </a:r>
            <a:r>
              <a:rPr lang="en-US" sz="2600" b="1" i="1" err="1">
                <a:cs typeface="Calibri"/>
              </a:rPr>
              <a:t>til</a:t>
            </a:r>
            <a:r>
              <a:rPr lang="en-US" sz="2600" b="1" i="1">
                <a:cs typeface="Calibri"/>
              </a:rPr>
              <a:t> </a:t>
            </a:r>
            <a:r>
              <a:rPr lang="en-US" sz="2600" b="1" i="1" err="1">
                <a:cs typeface="Calibri"/>
              </a:rPr>
              <a:t>sosialtentreprenører</a:t>
            </a:r>
            <a:r>
              <a:rPr lang="en-US" sz="2600" b="1" i="1">
                <a:cs typeface="Calibri"/>
              </a:rPr>
              <a:t>:</a:t>
            </a:r>
          </a:p>
          <a:p>
            <a:pPr marL="0" indent="0">
              <a:buNone/>
            </a:pPr>
            <a:r>
              <a:rPr lang="en-US" sz="2600">
                <a:cs typeface="Calibri"/>
              </a:rPr>
              <a:t>         </a:t>
            </a:r>
          </a:p>
          <a:p>
            <a:endParaRPr lang="en-US" sz="2600">
              <a:cs typeface="Calibri"/>
            </a:endParaRPr>
          </a:p>
          <a:p>
            <a:endParaRPr lang="en-US" sz="2600">
              <a:cs typeface="Calibri"/>
            </a:endParaRPr>
          </a:p>
          <a:p>
            <a:endParaRPr lang="en-US" sz="2600">
              <a:cs typeface="Calibri"/>
            </a:endParaRPr>
          </a:p>
          <a:p>
            <a:endParaRPr lang="en-US" sz="2600">
              <a:cs typeface="Calibri"/>
            </a:endParaRPr>
          </a:p>
          <a:p>
            <a:endParaRPr lang="en-US" sz="2600">
              <a:cs typeface="Calibri"/>
            </a:endParaRPr>
          </a:p>
          <a:p>
            <a:endParaRPr lang="en-US" sz="2600">
              <a:cs typeface="Calibri"/>
            </a:endParaRPr>
          </a:p>
          <a:p>
            <a:pPr marL="0" indent="0">
              <a:buNone/>
            </a:pPr>
            <a:endParaRPr lang="en-US" sz="2600">
              <a:cs typeface="Calibri"/>
            </a:endParaRPr>
          </a:p>
          <a:p>
            <a:pPr marL="0" indent="0">
              <a:buNone/>
            </a:pPr>
            <a:r>
              <a:rPr lang="en-US" sz="2600">
                <a:cs typeface="Calibri"/>
              </a:rPr>
              <a:t>        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5B0AB-EEA2-88FB-82B5-EBEFE4022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b-NO">
                <a:solidFill>
                  <a:schemeClr val="tx1">
                    <a:lumMod val="75000"/>
                    <a:lumOff val="25000"/>
                  </a:schemeClr>
                </a:solidFill>
              </a:rPr>
              <a:t>KBT Fagskole - Testversjon ZOOM-brukerveiledning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1689-8708-D6A3-5C7E-BAC6400DA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6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F401021-4DA4-4667-9555-75DE6C211D25}" type="slidenum">
              <a:rPr lang="nb-NO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nb-N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A21F8C5-5679-716D-3CC9-0C6E86DAEE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3710333"/>
              </p:ext>
            </p:extLst>
          </p:nvPr>
        </p:nvGraphicFramePr>
        <p:xfrm>
          <a:off x="6381750" y="2119313"/>
          <a:ext cx="5329236" cy="405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490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Rectangle 648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ADFF0D0-0844-0596-8153-40480B58CA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8382" b="70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41" name="Title 640">
            <a:extLst>
              <a:ext uri="{FF2B5EF4-FFF2-40B4-BE49-F238E27FC236}">
                <a16:creationId xmlns:a16="http://schemas.microsoft.com/office/drawing/2014/main" id="{F0189B46-4335-ADE4-8BC4-D71DA0398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bg1"/>
                </a:solidFill>
                <a:cs typeface="Calibri Light"/>
              </a:rPr>
              <a:t>Arbeidskrav for sosiale entreprenører.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651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" name="Content Placeholder 633">
            <a:extLst>
              <a:ext uri="{FF2B5EF4-FFF2-40B4-BE49-F238E27FC236}">
                <a16:creationId xmlns:a16="http://schemas.microsoft.com/office/drawing/2014/main" id="{B8A0BD97-9FC9-8833-BC4F-AD4B77093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F0E085-A692-3196-B924-48E84F38B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b-NO">
                <a:solidFill>
                  <a:srgbClr val="FFFFFF"/>
                </a:solidFill>
              </a:rPr>
              <a:t>KBT Fagskole - Testversjon ZOOM-brukerveiledning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F289E2-66C5-2585-C783-EB00CB587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F401021-4DA4-4667-9555-75DE6C211D25}" type="slidenum">
              <a:rPr lang="nb-NO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nb-NO">
              <a:solidFill>
                <a:srgbClr val="FFFFFF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0BCDFC4-645A-2503-7897-8F8A24FB4A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9481518"/>
              </p:ext>
            </p:extLst>
          </p:nvPr>
        </p:nvGraphicFramePr>
        <p:xfrm>
          <a:off x="838200" y="1765610"/>
          <a:ext cx="10515600" cy="4176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1889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7167B1-96AF-761D-104E-57B6CF581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>
                <a:cs typeface="Calibri Light"/>
              </a:rPr>
              <a:t>Arbeidsform </a:t>
            </a:r>
            <a:endParaRPr lang="en-US" sz="40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3D684-871E-691D-612B-8830B3913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b-NO">
                <a:solidFill>
                  <a:schemeClr val="tx1">
                    <a:lumMod val="50000"/>
                    <a:lumOff val="50000"/>
                  </a:schemeClr>
                </a:solidFill>
              </a:rPr>
              <a:t>KBT Fagskole - Testversjon ZOOM-brukerveiledning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7DB12-17EB-CD03-ADEF-538253692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7280" y="6356350"/>
            <a:ext cx="263347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F401021-4DA4-4667-9555-75DE6C211D25}" type="slidenum">
              <a:rPr lang="nb-NO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nb-NO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AA9A814-309A-3752-5597-C63117AD5C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573580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0812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5DA44-B44F-45D5-34CD-B9871D983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Diskusjon om Artikkel.</a:t>
            </a:r>
            <a:endParaRPr lang="en-US" sz="5400"/>
          </a:p>
        </p:txBody>
      </p:sp>
      <p:sp>
        <p:nvSpPr>
          <p:cNvPr id="2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A4918-52FD-EEC0-64A3-7604566A3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cs typeface="Calibri"/>
              </a:rPr>
              <a:t>Hovedfunn I Artikkel.</a:t>
            </a:r>
          </a:p>
          <a:p>
            <a:pPr marL="0" indent="0">
              <a:buNone/>
            </a:pPr>
            <a:endParaRPr lang="en-US" sz="2200">
              <a:cs typeface="Calibri"/>
            </a:endParaRPr>
          </a:p>
          <a:p>
            <a:r>
              <a:rPr lang="en-US" sz="2200">
                <a:cs typeface="Calibri"/>
              </a:rPr>
              <a:t>Relevane statistikk og eksempler som støtter artikkelen.</a:t>
            </a:r>
          </a:p>
          <a:p>
            <a:pPr marL="0" indent="0">
              <a:buNone/>
            </a:pPr>
            <a:endParaRPr lang="en-US" sz="2200">
              <a:cs typeface="Calibri"/>
            </a:endParaRPr>
          </a:p>
          <a:p>
            <a:r>
              <a:rPr lang="en-US" sz="2200">
                <a:cs typeface="Calibri"/>
              </a:rPr>
              <a:t>Egne refleksjoner og kritiske vurderinger.</a:t>
            </a:r>
          </a:p>
          <a:p>
            <a:endParaRPr lang="en-US" sz="2200">
              <a:cs typeface="Calibri"/>
            </a:endParaRPr>
          </a:p>
        </p:txBody>
      </p:sp>
      <p:pic>
        <p:nvPicPr>
          <p:cNvPr id="7" name="Picture 6" descr="Forstørrelsesglass som viser synkende ytelse">
            <a:extLst>
              <a:ext uri="{FF2B5EF4-FFF2-40B4-BE49-F238E27FC236}">
                <a16:creationId xmlns:a16="http://schemas.microsoft.com/office/drawing/2014/main" id="{37B83DA1-61BA-DBF4-5DB6-0B33C5142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7" r="30350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51683D-F570-B8BB-609C-B146EE7C0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nb-NO">
                <a:solidFill>
                  <a:srgbClr val="FFFFFF"/>
                </a:solidFill>
              </a:rPr>
              <a:t>KBT Fagskole - Testversjon ZOOM-brukerveiledning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59C79-F576-6E06-66BF-37BF0A50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F401021-4DA4-4667-9555-75DE6C211D25}" type="slidenum">
              <a:rPr lang="nb-NO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54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6DF43-3FC3-3A2A-0268-D366602CC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r>
              <a:rPr lang="en-US" sz="4800">
                <a:cs typeface="Calibri Light"/>
              </a:rPr>
              <a:t>Avslutning.</a:t>
            </a:r>
          </a:p>
        </p:txBody>
      </p:sp>
      <p:pic>
        <p:nvPicPr>
          <p:cNvPr id="18" name="Picture 17" descr="Flygende SOAP-bobler">
            <a:extLst>
              <a:ext uri="{FF2B5EF4-FFF2-40B4-BE49-F238E27FC236}">
                <a16:creationId xmlns:a16="http://schemas.microsoft.com/office/drawing/2014/main" id="{F95557D4-F69E-B535-C5A7-F0AE5D96E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40" r="-2" b="29962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9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BAD8B-6C26-C4B7-CA3E-F3E9F4779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>
                <a:cs typeface="Calibri"/>
              </a:rPr>
              <a:t>Oppsumering av betydningen av sosialt entreprenørskap.</a:t>
            </a:r>
          </a:p>
          <a:p>
            <a:r>
              <a:rPr lang="en-US" sz="2200">
                <a:cs typeface="Calibri"/>
              </a:rPr>
              <a:t>Oppfordring til handling og engasjement I samfunnsendring.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F7842-EBF1-B06C-8317-313CA2D32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KBT Fagskole - Testversjon ZOOM-brukerveiledning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660450-4B28-5DA3-2BA8-55E41E5F1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F401021-4DA4-4667-9555-75DE6C211D25}" type="slidenum">
              <a:rPr lang="nb-NO" smtClean="0"/>
              <a:pPr>
                <a:spcAft>
                  <a:spcPts val="600"/>
                </a:spcAft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9641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7</vt:i4>
      </vt:variant>
    </vt:vector>
  </HeadingPairs>
  <TitlesOfParts>
    <vt:vector size="13" baseType="lpstr">
      <vt:lpstr>Arial</vt:lpstr>
      <vt:lpstr>Arial Nova</vt:lpstr>
      <vt:lpstr>Calibri</vt:lpstr>
      <vt:lpstr>Calibri Light</vt:lpstr>
      <vt:lpstr>Office-tema</vt:lpstr>
      <vt:lpstr>Office-tema</vt:lpstr>
      <vt:lpstr>  Skapelse a samfunns-      verdi. 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</vt:lpstr>
      <vt:lpstr>Innledning </vt:lpstr>
      <vt:lpstr>PowerPoint-presentasjon</vt:lpstr>
      <vt:lpstr>Arbeidskrav for sosiale entreprenører.</vt:lpstr>
      <vt:lpstr>Arbeidsform </vt:lpstr>
      <vt:lpstr>Diskusjon om Artikkel.</vt:lpstr>
      <vt:lpstr>Avslutning.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Lubna Rahban</cp:lastModifiedBy>
  <cp:revision>333</cp:revision>
  <dcterms:created xsi:type="dcterms:W3CDTF">2023-09-05T07:08:45Z</dcterms:created>
  <dcterms:modified xsi:type="dcterms:W3CDTF">2023-09-05T08:34:30Z</dcterms:modified>
</cp:coreProperties>
</file>